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"/>
  </p:notesMasterIdLst>
  <p:sldIdLst>
    <p:sldId id="256" r:id="rId2"/>
    <p:sldId id="257" r:id="rId3"/>
    <p:sldId id="258" r:id="rId4"/>
  </p:sldIdLst>
  <p:sldSz cx="7237413" cy="9144000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588" autoAdjust="0"/>
    <p:restoredTop sz="99462" autoAdjust="0"/>
  </p:normalViewPr>
  <p:slideViewPr>
    <p:cSldViewPr>
      <p:cViewPr>
        <p:scale>
          <a:sx n="100" d="100"/>
          <a:sy n="100" d="100"/>
        </p:scale>
        <p:origin x="-1752" y="114"/>
      </p:cViewPr>
      <p:guideLst>
        <p:guide orient="horz" pos="2880"/>
        <p:guide pos="2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A2CD0-9941-4923-B696-6DFE0DFCB48C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05000" y="746125"/>
            <a:ext cx="29511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9E3C1-D64D-4502-9B8B-1A43EA40B9D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0" y="746125"/>
            <a:ext cx="2951163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9E3C1-D64D-4502-9B8B-1A43EA40B9D1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809353" y="4165600"/>
            <a:ext cx="4885254" cy="2525816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809353" y="6671096"/>
            <a:ext cx="4885254" cy="18288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6321" y="1668683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692" y="5679605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7213554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036565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317209" y="7717536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507794" y="5994400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049159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5910554" cy="6498336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09353" y="3860800"/>
            <a:ext cx="4885254" cy="273812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809353" y="6680200"/>
            <a:ext cx="4885254" cy="18288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5240" y="1663797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840" y="5675791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048494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317209" y="7721600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487247" y="5973184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7200960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061088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379872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1871" y="364067"/>
            <a:ext cx="5970866" cy="1524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61871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3460388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3618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34377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59464" y="4391065"/>
            <a:ext cx="8412480" cy="361871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391873" y="365760"/>
            <a:ext cx="1208648" cy="664464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241247" y="365760"/>
            <a:ext cx="4463071" cy="843686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42275" y="4391065"/>
            <a:ext cx="8412480" cy="361871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4885254" cy="9144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355082" y="353060"/>
            <a:ext cx="1206236" cy="6608064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247124" y="366186"/>
            <a:ext cx="1326859" cy="780203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61871" y="366185"/>
            <a:ext cx="4764630" cy="780203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61871" y="366184"/>
            <a:ext cx="5910554" cy="1524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61871" y="2133600"/>
            <a:ext cx="5910554" cy="64983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5462048" y="1546515"/>
            <a:ext cx="2682240" cy="303971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8B6D27-C4C6-4808-AD9E-2BFAAECF06A5}" type="datetimeFigureOut">
              <a:rPr lang="th-TH" smtClean="0"/>
              <a:pPr/>
              <a:t>25/04/56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4665631" y="5082078"/>
            <a:ext cx="4267200" cy="289497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60312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434060" y="7645400"/>
            <a:ext cx="482494" cy="694944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1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16.jpeg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image" Target="../media/image14.jpeg"/><Relationship Id="rId10" Type="http://schemas.openxmlformats.org/officeDocument/2006/relationships/image" Target="../media/image18.jpeg"/><Relationship Id="rId4" Type="http://schemas.openxmlformats.org/officeDocument/2006/relationships/image" Target="../media/image13.jpeg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6.jpeg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สี่เหลี่ยมผืนผ้า 18"/>
          <p:cNvSpPr/>
          <p:nvPr/>
        </p:nvSpPr>
        <p:spPr>
          <a:xfrm>
            <a:off x="133349" y="1857356"/>
            <a:ext cx="7052493" cy="38862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244" y="43545"/>
            <a:ext cx="7000923" cy="1785919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100" b="1" dirty="0" smtClean="0"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</a:t>
            </a:r>
            <a:r>
              <a:rPr lang="th-TH" sz="2700" b="1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>         “ท้องถิ่นเข้มแข็ง   ร่วมแรงพัฒนา    ประชาเรียนรู้    คู่คุณธรรม”</a:t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๓๗๗/๔  หมู่ที่  ๒  ต.เสาธง อ.ร่อน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 จ.นครศรีธรรมราช ๘๐๓๕๐  โทร.๐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0186" y="1800206"/>
            <a:ext cx="3398044" cy="357191"/>
          </a:xfrm>
        </p:spPr>
        <p:txBody>
          <a:bodyPr>
            <a:noAutofit/>
          </a:bodyPr>
          <a:lstStyle/>
          <a:p>
            <a:r>
              <a:rPr lang="th-TH" sz="1800" b="1" u="dbl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ฉบับที่ ๓/๒๕๕๖  ประจำเดือนมีนาคม  พ.ศ.๒๕๕๖</a:t>
            </a:r>
            <a:endParaRPr lang="th-TH" sz="1800" b="1" u="dbl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" y="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242070" y="142844"/>
          <a:ext cx="1143005" cy="1143006"/>
        </p:xfrm>
        <a:graphic>
          <a:graphicData uri="http://schemas.openxmlformats.org/presentationml/2006/ole">
            <p:oleObj spid="_x0000_s1025" r:id="rId4" imgW="4114286" imgH="4114286" progId="">
              <p:embed/>
            </p:oleObj>
          </a:graphicData>
        </a:graphic>
      </p:graphicFrame>
      <p:pic>
        <p:nvPicPr>
          <p:cNvPr id="7" name="Picture 6" descr="GEDC078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294" y="5786446"/>
            <a:ext cx="1857388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GEDC080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4444" y="3457567"/>
            <a:ext cx="1664918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5604682" y="3571868"/>
            <a:ext cx="1571636" cy="52322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         </a:t>
            </a:r>
          </a:p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ทักทาย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&gt;&gt; :  </a:t>
            </a:r>
            <a:r>
              <a:rPr lang="en-US" sz="1400" dirty="0" smtClean="0">
                <a:latin typeface="TH SarabunPSK" pitchFamily="34" charset="-34"/>
                <a:cs typeface="TH SarabunPSK" pitchFamily="34" charset="-34"/>
              </a:rPr>
              <a:t>: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สวัสดีค่ะ.....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ต้อนรับเดือนมีนาคม เดือนที่เริ่มเข้าสู่ฤดูร้อน อากาศร้อนๆ แบบนี้ก็ต้องระมัดระวังเรื่อง อาหารการกินให้มากๆ ด้วยนะค่ะ  ควรหลีกเลี่ยงไม่รับประทานอาหารค้างมื้อและเลี่ยงอาหารปรุงสุก ๆ ดิบ ๆ โดยเฉพาะน้ำแข็งผู้บริโภคควรเลือกซื้ออย่างระมัดระวัง หากผลิตไม่ถูกต้อง มีการปนเปื้อน อาจทำให้เป็นอันตรายกับผู้บริโภคได้ค่ะ    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ด้วยความห่วงใยและปรารถนาดีต่อทุกท่าน 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องค์การบริหาร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ส่วนตำบลเสาธง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3" name="Picture 12" descr="GEDC078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80844" y="2100246"/>
            <a:ext cx="1714512" cy="1393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28575" y="8807650"/>
            <a:ext cx="7170738" cy="307777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สำนักงานปลัด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2" descr="D:\ภาพถ่าย\ภาพกิจกรรม\เดือนธันวาคม\กิจกรรมปล่อยปลา,สภากาแฟ\GEDC0820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575843" y="3571868"/>
            <a:ext cx="1971689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หน้ายิ้ม 14"/>
          <p:cNvSpPr/>
          <p:nvPr/>
        </p:nvSpPr>
        <p:spPr>
          <a:xfrm>
            <a:off x="6761978" y="4000496"/>
            <a:ext cx="285752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6" name="Picture 8" descr="GEDC080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61120" y="1946653"/>
            <a:ext cx="3214709" cy="1393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8" descr="GEDC080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18706" y="2143108"/>
            <a:ext cx="1662124" cy="1357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1899431" y="3414706"/>
            <a:ext cx="1643074" cy="227754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บรรพชาภาคฤดูร้อน</a:t>
            </a:r>
          </a:p>
          <a:p>
            <a:pPr algn="thaiDist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จ่าสิบเอกธรรมนูญ   มณีเกิด นายกองค์การบริหารส่วนตำบลเสาธง  เข้าร่วมโครงการบรรพชา อุปสมบท ภาคฤดูร้อน   ให้กับเยาวชนในพื้นที่  ตำบลเสาธง  โดยเป็นประธานในการโกนผม      และกล่าวให้โอวาท</a:t>
            </a:r>
          </a:p>
          <a:p>
            <a:pPr algn="thaiDist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แก่เยาวชน  ณ  วัดธงทอง </a:t>
            </a:r>
          </a:p>
          <a:p>
            <a:pPr algn="thaiDist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ในวันที่  ๓๐  มีนาคม  ๒๕๕๖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" name="Picture 6" descr="GEDC0785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85395" y="5786446"/>
            <a:ext cx="1714512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6" descr="GEDC0785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099458" y="5786446"/>
            <a:ext cx="1590686" cy="1071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/>
          <p:cNvSpPr txBox="1"/>
          <p:nvPr/>
        </p:nvSpPr>
        <p:spPr>
          <a:xfrm>
            <a:off x="137294" y="8010547"/>
            <a:ext cx="3571900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งานวันสำเร็จการศึกษา  (บัณฑิตน้อย)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จัดขึ้นเพื่อให้เด็กได้ตระหนักถึงความสำคัญและบทบาทของตนเอง 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ซึ่งได้มอบวุฒิบัตรให้นักเรียนที่สำเร็จการศึกษา ในชั้นเตรียมอนุบาล 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3" name="Picture 6" descr="GEDC0785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118508" y="6929454"/>
            <a:ext cx="1571636" cy="981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สี่เหลี่ยมผืนผ้า 19"/>
          <p:cNvSpPr/>
          <p:nvPr/>
        </p:nvSpPr>
        <p:spPr>
          <a:xfrm>
            <a:off x="118244" y="2000232"/>
            <a:ext cx="7000924" cy="3714776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44" y="142845"/>
            <a:ext cx="7000924" cy="1807876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ร่วมแรงพัฒนา  ประชาเรียนรู้ 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61120" y="214282"/>
          <a:ext cx="1571636" cy="1357322"/>
        </p:xfrm>
        <a:graphic>
          <a:graphicData uri="http://schemas.openxmlformats.org/presentationml/2006/ole">
            <p:oleObj spid="_x0000_s15362" r:id="rId3" imgW="4114286" imgH="4114286" progId="">
              <p:embed/>
            </p:oleObj>
          </a:graphicData>
        </a:graphic>
      </p:graphicFrame>
      <p:pic>
        <p:nvPicPr>
          <p:cNvPr id="15363" name="Picture 3" descr="D:\ภาพกิจกรรม\กิจกรรมเดือนพฤศจิกายน\ตรวจสุขภาพ\DSC07147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99207" y="2071671"/>
            <a:ext cx="2183620" cy="1703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5" name="Picture 5" descr="D:\ภาพกิจกรรม\กิจกรรมเดือนพฤศจิกายน\ตรวจสุขภาพ\DSC07149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33152" y="2285984"/>
            <a:ext cx="2214578" cy="1571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รูปภาพ 8" descr="DSC0725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47466" y="3920853"/>
            <a:ext cx="2000265" cy="1722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รูปภาพ 9" descr="DSC0723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1588" y="3823091"/>
            <a:ext cx="2262204" cy="18204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รูปภาพ 10" descr="DSC0726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61396" y="2357422"/>
            <a:ext cx="2667020" cy="22145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189682" y="8715405"/>
            <a:ext cx="6935902" cy="307777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118244" y="5786446"/>
            <a:ext cx="1643074" cy="17145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9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1832756" y="5786446"/>
            <a:ext cx="1571636" cy="17145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2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3800984" y="5786446"/>
            <a:ext cx="1643074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5522901" y="5786446"/>
            <a:ext cx="1524829" cy="17145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118244" y="7581917"/>
            <a:ext cx="3286148" cy="107721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ประชุมอาสาสมัครผู้ดูแลและฟื้นฟูผู้พิการ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เป็นประธานเปิดประชุมโครงการอาสาสมัครผู้ดูแลและฟื้นฟูผู้พิการ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ณ โรงพยาบาลส่งเสริมสุขภาพตำบลบ้านสระพัง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33020" y="7572396"/>
            <a:ext cx="3214710" cy="107721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งานราชประชาสัมพันธ์ ๕๖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เปิดงานและมอบของขวัญให้กับชุดการแสดง ในวันราชประชาสัมพันธ์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ณ  โรงเรียนราชประชานุเคราะห์  ๗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94748" y="4643438"/>
            <a:ext cx="2500330" cy="98488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กิจกรรม</a:t>
            </a:r>
            <a:r>
              <a:rPr lang="th-TH" sz="1600" b="1" u="sng" dirty="0" err="1" smtClean="0">
                <a:latin typeface="TH SarabunPSK" pitchFamily="34" charset="-34"/>
                <a:cs typeface="TH SarabunPSK" pitchFamily="34" charset="-34"/>
              </a:rPr>
              <a:t>อาซู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รอ เมาลิดินนาบี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คณะผู้บริหารเข้าร่วมกิจกรรม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อาซู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รอ เมาลิ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ดีน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นาบี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ณ มัสยิดดารุ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สซอลีฮีน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(บ้านควนบน) ระหว่าง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วันที่ ๑๙-๒๐ มีนาคม  ๒๕๕๖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782219" y="1981182"/>
            <a:ext cx="3398044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๓/๒๕๕๖  ประจำเดือนมีนาคม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422" y="620642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u="sng" dirty="0" smtClean="0">
                <a:latin typeface="TH SarabunPSK" pitchFamily="34" charset="-34"/>
                <a:cs typeface="TH SarabunPSK" pitchFamily="34" charset="-34"/>
              </a:rPr>
              <a:t>พระบรมราโชวาท</a:t>
            </a:r>
            <a:endParaRPr lang="th-TH" sz="18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682" y="6500826"/>
            <a:ext cx="2357454" cy="2169825"/>
          </a:xfrm>
          <a:prstGeom prst="rect">
            <a:avLst/>
          </a:prstGeom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      </a:t>
            </a:r>
          </a:p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  “การจะพัฒนาทุกสิ่งทุกอย่างให้เจริญนั้น จะต้องสร้างและเสริมขึ้นจากพื้นฐานเดิมที่มีอยู่ก่อนทั้งสิ้น ถ้าพื้นฐานไม่ดีหรือคลอนแคลนบกพร่องแล้ว ที่จะเพิ่มเติมเสริมต่อให้เจริญขึ้นไปอีกนั้น ยากนักที่จะทำได้ จึงควรจะเข้าใจให้แจ้งชัดว่า นอกจากจะมุ่งสร้างความเจริญแล้ว ยังต้องพยายามรักษาพื้นฐานให้มั่นคง ไม่บกพร่องพร้อมๆ กันได้”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5896" y="6395189"/>
            <a:ext cx="3071835" cy="2308324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800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ฉบับนี้ขอนำเคล็ดลับเกี่ยวกับเม็ดแมงลักเพราะ ปัจจุบันมีผู้คนสนใจอาหารสมุนไพรเพื่อสุขภาพกันมากขึ้น ซึ่งเม็ดแมงลักถือเป็นอีกหนึ่งทางเลือกสำหรับผู้รักสุขภาพ ข้อดีของการทานเม็ดแมงลักคือช่วยในการเปลี่ยนคลอ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เรสเตอรอล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ไปเป็นกรดน้ำดี ซึ่งจะช่วยลดระดับของ </a:t>
            </a:r>
            <a:r>
              <a:rPr lang="en-US" sz="1600" dirty="0" smtClean="0">
                <a:latin typeface="TH SarabunPSK" pitchFamily="34" charset="-34"/>
                <a:cs typeface="TH SarabunPSK" pitchFamily="34" charset="-34"/>
              </a:rPr>
              <a:t>LDL-cholesterol 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ซึ่งเป็นไขมันไม่ดี และจะช่วยลดความเสี่ยงต่อการเป็นโรคหัวใจ  อีกทั้งยังสามารถช่วยในการควบคุมน้ำหนัก  เป็นยาระบาย และผู้ที่มีปัญหาช่วงลำคอ ได้อีกด้วยค่ะ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9940" y="6427225"/>
            <a:ext cx="1000132" cy="338554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มุมสุขสภาพ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366" y="8766498"/>
            <a:ext cx="7023917" cy="30777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สำนักงานปลัด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1120" y="142845"/>
            <a:ext cx="6858048" cy="1807876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 ร่วมแรงพัฒนา   ประชาเรียนรู้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03996" y="357158"/>
          <a:ext cx="1214446" cy="1143000"/>
        </p:xfrm>
        <a:graphic>
          <a:graphicData uri="http://schemas.openxmlformats.org/presentationml/2006/ole">
            <p:oleObj spid="_x0000_s17410" r:id="rId4" imgW="4114286" imgH="4114286" progId="">
              <p:embed/>
            </p:oleObj>
          </a:graphicData>
        </a:graphic>
      </p:graphicFrame>
      <p:pic>
        <p:nvPicPr>
          <p:cNvPr id="13" name="รูปภาพ 12" descr="DSC072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543" y="2000232"/>
            <a:ext cx="1963354" cy="1678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รูปภาพ 14" descr="DSC072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9682" y="3767132"/>
            <a:ext cx="2357454" cy="1821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270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รูปภาพ 15" descr="DSC0723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42334" y="2028807"/>
            <a:ext cx="1714512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รูปภาพ 17" descr="DSC0723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42400" y="3767132"/>
            <a:ext cx="2000264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8"/>
          <p:cNvSpPr txBox="1"/>
          <p:nvPr/>
        </p:nvSpPr>
        <p:spPr>
          <a:xfrm>
            <a:off x="189682" y="5643570"/>
            <a:ext cx="2357454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บริษัท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เนสเล่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ประเทศไทย จำกัด สาธิตการใช้ผลิตภัณฑ์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แม็ก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กี้ ในการปรุงอาหาร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75726" y="5643570"/>
            <a:ext cx="4372004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โครงการเข้าวัดฟังธรรม  ณ วัดพัฒนาราม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คณะผู้บริหาร ข้าราชการ พนักงาน และลูกจ้าง  นำปิ่นโต ถวายพระ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7412" name="Picture 4" descr="http://t1.gstatic.com/images?q=tbn:ANd9GcSmwxW2SlQp0dcF5hzCWkLdhvhB7ZiZ-nDaILeMEnfqW7yZw8JC6Q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70961" y="6858016"/>
            <a:ext cx="1214446" cy="1785950"/>
          </a:xfrm>
          <a:prstGeom prst="rect">
            <a:avLst/>
          </a:prstGeom>
          <a:noFill/>
        </p:spPr>
      </p:pic>
      <p:sp>
        <p:nvSpPr>
          <p:cNvPr id="22" name="Subtitle 2"/>
          <p:cNvSpPr txBox="1">
            <a:spLocks/>
          </p:cNvSpPr>
          <p:nvPr/>
        </p:nvSpPr>
        <p:spPr>
          <a:xfrm>
            <a:off x="3899694" y="1928794"/>
            <a:ext cx="3442494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๓/๒๕๕๖  ประจำเดือนมีนาคม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47334" y="2214546"/>
            <a:ext cx="3000396" cy="141577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เปิดป้ายอาคารเรียนโรงเรียนวัดพระอานนท์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ปลัดองค์การบริหารส่วนตำบลเสาธง และคณะผู้บริหาร   พนักงาน และลูกจ้างต้อนรับนายพิชัย 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บุญย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เกียรติ  นายก 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อบจ.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นครศรีธรรมราช  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     เป็นประธานเปิดป้ายอาคารเรียนหลังใหม่ 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ณ    โรงเรียนวัดพระอานนท์  เมื่อวันที่  ๑  มีนาคม  ๒๕๕๖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8" name="รูปภาพ 27" descr="DSC07233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61727" y="3752844"/>
            <a:ext cx="2143140" cy="1785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1946</TotalTime>
  <Words>654</Words>
  <Application>Microsoft Office PowerPoint</Application>
  <PresentationFormat>กำหนดเอง</PresentationFormat>
  <Paragraphs>47</Paragraphs>
  <Slides>3</Slides>
  <Notes>1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0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เฉลียง</vt:lpstr>
      <vt:lpstr> จดหมายข่าว      องค์การบริหารส่วนตำบลเสาธง           “ท้องถิ่นเข้มแข็ง   ร่วมแรงพัฒนา    ประชาเรียนรู้    คู่คุณธรรม” ๓๗๗/๔  หมู่ที่  ๒  ต.เสาธง อ.ร่อนพิบูลย์  จ.นครศรีธรรมราช ๘๐๓๕๐  โทร.๐-๗๕๓๗-๓๐๔๖ </vt:lpstr>
      <vt:lpstr>                                        จดหมายข่าว                             องค์การบริหารส่วนตำบลเสาธง                       “ท้องถิ่นเข้มแข็ง  ร่วมแรงพัฒนา  ประชาเรียนรู้   คู่คุณธรรม”   ๓๗๗/๔ หมู่ที่  ๒  ต.เสาธง อ.ร่อนพิบูลย์  จ.นครศรีธรรมราช ๘๐๓๕๐   โทร.๐-๗๕๓๗-๓๐๔๖ </vt:lpstr>
      <vt:lpstr>                                     จดหมายข่าว                          องค์การบริหารส่วนตำบลเสาธง                    “ท้องถิ่นเข้มแข็ง   ร่วมแรงพัฒนา   ประชาเรียนรู้  คู่คุณธรรม”   ๓๗๗/๔ หมู่ที่  ๒  ต.เสาธง อ.ร่อนพิบูลย์  จ.นครศรีธรรมราช ๘๐๓๕๐   โทร.๐-๗๕๓๗-๓๐๔๖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ACER4750</dc:creator>
  <cp:lastModifiedBy>ACER4750</cp:lastModifiedBy>
  <cp:revision>173</cp:revision>
  <dcterms:created xsi:type="dcterms:W3CDTF">2012-12-11T02:56:13Z</dcterms:created>
  <dcterms:modified xsi:type="dcterms:W3CDTF">2013-04-25T08:16:41Z</dcterms:modified>
</cp:coreProperties>
</file>