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FF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588" autoAdjust="0"/>
    <p:restoredTop sz="99462" autoAdjust="0"/>
  </p:normalViewPr>
  <p:slideViewPr>
    <p:cSldViewPr>
      <p:cViewPr>
        <p:scale>
          <a:sx n="100" d="100"/>
          <a:sy n="100" d="100"/>
        </p:scale>
        <p:origin x="-1752" y="60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09353" y="4165600"/>
            <a:ext cx="4885254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09353" y="6671096"/>
            <a:ext cx="4885254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6321" y="1668683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692" y="5679605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213554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36565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17209" y="7717536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07794" y="5994400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049159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5910554" cy="6498336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09353" y="3860800"/>
            <a:ext cx="4885254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809353" y="6680200"/>
            <a:ext cx="4885254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5240" y="1663797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840" y="5675791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48494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17209" y="7721600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487247" y="5973184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20096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061088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379872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1871" y="364067"/>
            <a:ext cx="5970866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61871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3460388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3618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34377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59464" y="4391065"/>
            <a:ext cx="8412480" cy="36187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91873" y="365760"/>
            <a:ext cx="1208648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241247" y="365760"/>
            <a:ext cx="4463071" cy="843686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42275" y="4391065"/>
            <a:ext cx="8412480" cy="36187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4885254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55082" y="353060"/>
            <a:ext cx="1206236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247124" y="366186"/>
            <a:ext cx="1326859" cy="780203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61871" y="366185"/>
            <a:ext cx="4764630" cy="780203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61871" y="366184"/>
            <a:ext cx="5910554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61871" y="2133600"/>
            <a:ext cx="5910554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462048" y="1546515"/>
            <a:ext cx="2682240" cy="30397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8B6D27-C4C6-4808-AD9E-2BFAAECF06A5}" type="datetimeFigureOut">
              <a:rPr lang="th-TH" smtClean="0"/>
              <a:pPr/>
              <a:t>16/10/56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65631" y="5082078"/>
            <a:ext cx="4267200" cy="28949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031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434060" y="7645400"/>
            <a:ext cx="482494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gif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jpeg"/><Relationship Id="rId7" Type="http://schemas.openxmlformats.org/officeDocument/2006/relationships/image" Target="../media/image9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8.jpeg"/><Relationship Id="rId5" Type="http://schemas.openxmlformats.org/officeDocument/2006/relationships/image" Target="../media/image13.jpeg"/><Relationship Id="rId10" Type="http://schemas.openxmlformats.org/officeDocument/2006/relationships/image" Target="../media/image17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7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393" y="43545"/>
            <a:ext cx="6981875" cy="1785919"/>
          </a:xfr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  “ท้องถิ่นเข้มแข็ง    ร่วมแรงพัฒนา    ประชาเรียนรู้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 ๘๐๓๕๐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7612" y="1828781"/>
            <a:ext cx="3679801" cy="357191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๙/๒๕๕๖  ประจำเดือนกันยายน  พ.ศ.๒๕๕๖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6714" y="3829045"/>
            <a:ext cx="2286016" cy="171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8" descr="GEDC08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82" y="1928795"/>
            <a:ext cx="2714644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หน้ายิ้ม 14"/>
          <p:cNvSpPr/>
          <p:nvPr/>
        </p:nvSpPr>
        <p:spPr>
          <a:xfrm>
            <a:off x="6761978" y="4000496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Picture 8" descr="GEDC08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9102" y="2118104"/>
            <a:ext cx="2143140" cy="1607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6" descr="GEDC07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5681670"/>
            <a:ext cx="2000264" cy="189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99194" y="7687656"/>
            <a:ext cx="5143536" cy="98488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“โครงการเข้าวัดฟังธรรม”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นายกองค์การบริหารส่วนตำบลเสาธง นำคณะผู้บริหาร  สมาชิกสภา พนักงาน และลูกจ้าง ร่วมกิจกรรมเข้าวัดฟังธรรม  เพื่อเป็นแบบอย่างในการประพฤติปฏิบัติที่ดีให้แก่เยาวชน โดยนำปิ่นโตร่วมทำบุญในวันพระ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ณ วัดเจริญ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ธรร</a:t>
            </a:r>
            <a:r>
              <a:rPr lang="th-TH" sz="1400" smtClean="0">
                <a:latin typeface="TH SarabunPSK" pitchFamily="34" charset="-34"/>
                <a:cs typeface="TH SarabunPSK" pitchFamily="34" charset="-34"/>
              </a:rPr>
              <a:t>มาราม 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(วัดท่าเจริญ)  ในวันที่  ๑๒  กันยายน  ๒๕๕๖  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4" name="Picture 6" descr="GEDC07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2098" y="5643570"/>
            <a:ext cx="1918243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TextBox 24"/>
          <p:cNvSpPr txBox="1"/>
          <p:nvPr/>
        </p:nvSpPr>
        <p:spPr>
          <a:xfrm>
            <a:off x="146819" y="8755292"/>
            <a:ext cx="7010450" cy="30777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" name="Picture 8" descr="GEDC080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61780" y="2143108"/>
            <a:ext cx="1857387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รูปภาพ 25" descr="http://www.saotong.go.th/images/logo.gif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7782" y="142844"/>
            <a:ext cx="13573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5290354" y="3957633"/>
            <a:ext cx="1857389" cy="477053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   &lt;&lt;&lt;&lt;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 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&gt;&gt;&gt;&gt;</a:t>
            </a:r>
          </a:p>
          <a:p>
            <a:pPr algn="ctr"/>
            <a:r>
              <a:rPr lang="en-US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สวัสดีค่ะ จดหมายข่าวฉบับนี้ ขอต้อนรับ “เทศกาลบุญสารทเดือนสิบ ”ซึ่งเป็นงานบุญประจำปีของชาวใต้ จัดขึ้นเพื่ออุทิศส่วนกุศลให้แก่วิญญาณของบรรพชนที่ล่วงลับ ที่จะได้รับการปลดปล่อยตัวจากนรกมาสู่โลกมนุษย์เพื่อขอบุญจากลูกหลาน ปีนี้ตรงกับวันที่ ๔ ตุลาคม ๒๕๕๖ (แรม ๑๕ ค่ำ เดือน ๑๐ ) ลูกหลานชาวพุทธทุกท่านก็ควรหาเวลาไปร่วมกันทำบุญและเยี่ยมญาติหรือผู้สูงอายุ เพื่อเป็นการสืบสานประเพณีอันดีงามของเราชาวนครศรีธรรมราช ค่ะ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ด้วยความปรารถนาดีจาก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  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4919" y="3786182"/>
            <a:ext cx="2690831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โครงการฝึกอบรมสัมมนาและ</a:t>
            </a:r>
            <a:r>
              <a:rPr lang="th-TH" sz="1600" b="1" u="sng" dirty="0" err="1" smtClean="0">
                <a:latin typeface="TH SarabunPSK" pitchFamily="34" charset="-34"/>
                <a:cs typeface="TH SarabunPSK" pitchFamily="34" charset="-34"/>
              </a:rPr>
              <a:t>ทัศน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ศึกษา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องค์การบริหารส่วนตำบลเสาธง จัดโครงการอบรมสัมมนาและ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ทัศน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ศึกษาดูงาน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เพื่อเพิ่มประสิทธิภาพการปฏิบัติราชการของคณะผู้บริหาร สมาชิก พนักงาน และลูกจ้าง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ระหว่างวันที่  ๑๙ – ๒๐ กันยายน ๒๕๕๖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6" descr="GEDC078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75617" y="5786446"/>
            <a:ext cx="1638313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สี่เหลี่ยมผืนผ้า 19"/>
          <p:cNvSpPr/>
          <p:nvPr/>
        </p:nvSpPr>
        <p:spPr>
          <a:xfrm>
            <a:off x="118244" y="2000232"/>
            <a:ext cx="7000924" cy="371477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4" y="142845"/>
            <a:ext cx="7000924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ร่วมแรงพัฒนา  ประชาเรียนรู้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47136" y="2285984"/>
            <a:ext cx="2209816" cy="17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123007" y="8715405"/>
            <a:ext cx="6935902" cy="30777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18244" y="5786447"/>
            <a:ext cx="2428892" cy="147340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9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618574" y="5772159"/>
            <a:ext cx="2071702" cy="14859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2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18244" y="7294384"/>
            <a:ext cx="1714512" cy="14019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4814102" y="5691196"/>
            <a:ext cx="2286016" cy="304698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บันทึกภาพกลุ่มอาชีพ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สถานีโทรทัศน์ช่องนคร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แชลแนล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ถ่ายทำรายการและบันทึกภาพ  เพื่อออกรายการรอบรั้ว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กลุ่มอาชีพในตำบลเสาธง ได้แก่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กลุ่มอาชีพทำหมูสวรรค์ หมู่ที่ ๓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กลุ่มอาชีพทำข้าวกล้อง  หมู่ที่ ๔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กลุ่มอาชีพเพาะเห็ด หมู่ที่ ๔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กลุ่มอาชีพทำปลาดุกร้า หมู่ที่ ๕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โดยมีนายกองค์การบริหารส่วนตำบล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และคณะผู้บริหาร อำนวยความสะดวกในการถ่ายทำ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628230" y="1962132"/>
            <a:ext cx="3609183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๙/๒๕๕๖  ประจำเดือนกันยายน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26" name="รูปภาพ 25" descr="http://www.saotong.go.th/images/logo.gif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9220" y="280957"/>
            <a:ext cx="1357322" cy="121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รูปภาพ 26" descr="DSC0725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33152" y="2285984"/>
            <a:ext cx="2214577" cy="1660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TextBox 29"/>
          <p:cNvSpPr txBox="1"/>
          <p:nvPr/>
        </p:nvSpPr>
        <p:spPr>
          <a:xfrm>
            <a:off x="189682" y="4143372"/>
            <a:ext cx="4572032" cy="163121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กิจกรรมร่วมใจทำไทยให้สะอาด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สมาคมสร้างสรรค์ไทย (ตาวิเศษ) ขอความร่วมมือให้องค์กรปกครองส่วนท้องถิ่น ดำเนินการกิจกรรมร่วมใจทำไทยให้สะอาด โดยกำหนดเป็นสัปดาห์ที่ ๓ ของเดือนกันยายน คือระหว่างวันที่ ๒๐-๒๒ กันยายน ๒๕๕๖  องค์การบริหารส่วนตำบลเสาธง จึงได้ดำเนินการตามโครงการดังกล่าว ในวันที่  ๒๐  กันยายน ๒๕๕๖ โดยจัดกิจกรรมรณรงค์ทำความสะอาดหน้าบ้านเรือนและทำความสะอาดบริเวณสำนักงานองค์การบริหารส่วนตำบลเสาธง ศูนย์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ICT </a:t>
            </a:r>
          </a:p>
          <a:p>
            <a:pPr algn="ctr"/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และศูนย์ฟื้นฟูผู้พิการ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3" name="รูปภาพ 32" descr="DSC0725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9682" y="2071670"/>
            <a:ext cx="2214577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รูปภาพ 33" descr="DSC0725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33152" y="4000496"/>
            <a:ext cx="2214577" cy="1660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รูปภาพ 34" descr="DSC07256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908956" y="7286644"/>
            <a:ext cx="2786081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61648" y="6000760"/>
            <a:ext cx="2643206" cy="2631490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500" b="1" dirty="0" smtClean="0">
                <a:latin typeface="TH SarabunPSK" pitchFamily="34" charset="-34"/>
                <a:cs typeface="TH SarabunPSK" pitchFamily="34" charset="-34"/>
              </a:rPr>
              <a:t>“การศึกษาด้านศิลปวัฒนธรรมเป็นการศึกษาที่สำคัญ และควรจะดำเนินควบคู่กันไปกับการศึกษาด้านวิทยาศาสตร์ เพราะความเจริญของบุคคล ตลอดถึงความเจริญของประเทศและของโลกโดยส่วนรวมด้วยนั้น มีทั้งทางวัตถุและทางจิตใจ ความเจริญทั้งสองทางนี้ จะต้องมีประกอบกัน เกื้อกูลและส่งเสริมกันพร้อมมูลจึงจะเกิดความเจริญที่แท้จริงได้ ประเทศทั้งหลายจึงต่างพยายามส่งเสริมการศึกษาด้านศิลปวัฒนธรรมนี้ พร้อมกันไปกับการศึกษาด้านวิทยาศาสตร์”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9233" y="2595549"/>
            <a:ext cx="3000396" cy="3139321"/>
          </a:xfrm>
          <a:prstGeom prst="rect">
            <a:avLst/>
          </a:prstGeom>
          <a:solidFill>
            <a:srgbClr val="FFCC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นอนดึก ระวังปัญหาสุขภาพ ดังนี้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๑.โรคอ้วน เพราะคนเราจะหิวมากในตอนดึก หากเรานอนดึกก็จะกินอาหารในช่วงดึกทำให้เกิดโรคอ้วน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๒.โรคหัวใจ การนอนดึกทำให้โฮโมนความเครียดในร่างกายเพิ่มขึ้นก่อให้เกิดความดันในเลือดสูง มีผลร้ายต่อหัวใจ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๓.เบาหวาน  การนอนดึกจะมีผลต่อความสามารถในการควบคุมกลูโคสในร่างกาย และอาจก่อให้เกิดโรคเบาหวานได้</a:t>
            </a: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๔.ปวด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ศรีษะ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หากเรานอนดึกจะทำให้ร่างกายพักผ่อนไม่เพียงพอ และทำให้เกิดอาการปวด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ศรีษะ</a:t>
            </a:r>
            <a:endParaRPr lang="th-TH" sz="1400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๕.ซึมเศร้า การนอนดึกจะทำให้สารเคมีในสมองที่เกี่ยวกับวงจรการนอนและการตื่นนั้น จะมีผลและเกี่ยวข้องกับอารมณ์ของคนเราด้วย เพราะฉะนั้นจะเห็นได้ว่าหากเรานอนดึกในคืนใด เราจะรู้สึกแย่ และไม่สดชื่นในเช้าวันนั้น ส่งผลให้เราดูซึมเศร้า ไม่สดใส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47466" y="2233596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66" y="8747448"/>
            <a:ext cx="7023917" cy="3077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1120" y="142845"/>
            <a:ext cx="6858048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ร่วมแรงพัฒนา   ประชาเรียนรู้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3" name="รูปภาพ 12" descr="DSC07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682" y="2000232"/>
            <a:ext cx="1866913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Subtitle 2"/>
          <p:cNvSpPr txBox="1">
            <a:spLocks/>
          </p:cNvSpPr>
          <p:nvPr/>
        </p:nvSpPr>
        <p:spPr>
          <a:xfrm>
            <a:off x="3823493" y="1928794"/>
            <a:ext cx="3423445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๙/๒๕๕๖  ประจำเดือนกันยายน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พ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4" name="รูปภาพ 13" descr="http://www.saotong.go.th/images/logo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558" y="238094"/>
            <a:ext cx="1357322" cy="128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รูปภาพ 15" descr="DSC07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272" y="2000232"/>
            <a:ext cx="171451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4904590" y="563880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/>
              <a:t>พระบรมราโชวาท</a:t>
            </a:r>
            <a:endParaRPr lang="th-TH" sz="2000" dirty="0"/>
          </a:p>
        </p:txBody>
      </p:sp>
      <p:pic>
        <p:nvPicPr>
          <p:cNvPr id="18" name="รูปภาพ 17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244" y="4714876"/>
            <a:ext cx="3714776" cy="1634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รูปภาพ 20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99470" y="6357950"/>
            <a:ext cx="1857388" cy="22860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189682" y="6367475"/>
            <a:ext cx="2000264" cy="230832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/>
              <a:t>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ลงพื้นที่เยี่ยมผู้สูงอายุ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 คณะผู้บริหารพร้อมด้วยสมาชิกสภา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อบต.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เสาธงลงพื้นที่เพื่อเยี่ยมผู้สูงอายุ เนื่องในเทศกาลบุญสารทเดือนสิบ เพื่อเป็นการแสดงออกถึงความกตัญญู ต่อผู้สูงอายุ และเป็นตัวอย่างที่ดีให้แก่เด็กและเยาวชนได้ปฏิบัติเพื่อสืบทอดประเพณีอันดีงาม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151582" y="2014520"/>
            <a:ext cx="6981056" cy="33575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9682" y="142844"/>
            <a:ext cx="6947798" cy="1800000"/>
          </a:xfr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sz="4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</a:t>
            </a:r>
            <a:r>
              <a:rPr lang="th-TH" sz="36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7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“ท้องถิ่นเข้มแข็ง   ร่วมแรงพัฒนา   ประชาเรียนรู้  คู่คุณธรรม”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2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pic>
        <p:nvPicPr>
          <p:cNvPr id="4" name="รูปภาพ 3" descr="http://www.saotong.go.th/images/logo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120" y="214282"/>
            <a:ext cx="12858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9682" y="3714744"/>
            <a:ext cx="2000264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47466" y="2071670"/>
            <a:ext cx="2071701" cy="155377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256621" y="2281221"/>
            <a:ext cx="2857519" cy="1571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89682" y="2114533"/>
            <a:ext cx="2143140" cy="1500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190342" y="3571868"/>
            <a:ext cx="1857388" cy="15805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404260" y="3962941"/>
            <a:ext cx="2571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บรรยากาศการประชุมสภา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บรรยากาศการประชุมสภาสมัยวิสามัญ สมัยที่ ๓ /๒๕๕๖ เพื่อพิจารณาข้อบัญญัติงบประมาณรายจ่าย ประจำปีงบประมาณ ๒๕๕๗  เมื่อวันที่ ๒๓ กันยายน ๒๕๕๖</a:t>
            </a:r>
          </a:p>
        </p:txBody>
      </p:sp>
      <p:pic>
        <p:nvPicPr>
          <p:cNvPr id="12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885273" y="5443544"/>
            <a:ext cx="2071700" cy="155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047466" y="5429256"/>
            <a:ext cx="2071700" cy="155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89682" y="7000892"/>
            <a:ext cx="2500329" cy="1571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5080803" y="7072330"/>
            <a:ext cx="2000262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2761450" y="7072330"/>
            <a:ext cx="2143140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123006" y="8715405"/>
            <a:ext cx="6996161" cy="307777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5395" y="5472120"/>
            <a:ext cx="257176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400" b="1" u="sng" dirty="0" smtClean="0">
                <a:latin typeface="TH SarabunPSK" pitchFamily="34" charset="-34"/>
                <a:cs typeface="TH SarabunPSK" pitchFamily="34" charset="-34"/>
              </a:rPr>
              <a:t>โครงการฝึกอาชีพ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ศูนย์ปฏิบัติการพลังแผ่นดินเอาชนะ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ยาเสพติด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อำเภอร่อน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จัดโครงการฝึกอาชีพ ผู้ผ่านกระบวนการตามโครงการ “ค่ายปรับเปลี่ยนพฤติกรรม” ระหว่างวันที่ ๒๕ – ๒๙  กันยายน  ๕๖ ณ มัสยิดบ้านควนบน  หมู่ที่ ๘ ตำบลเสาธง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642518" y="1947844"/>
            <a:ext cx="3571900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๙/๒๕๕๖  ประจำเดือนกันยายน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4253</TotalTime>
  <Words>907</Words>
  <Application>Microsoft Office PowerPoint</Application>
  <PresentationFormat>กำหนดเอง</PresentationFormat>
  <Paragraphs>52</Paragraphs>
  <Slides>4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เฉลียง</vt:lpstr>
      <vt:lpstr>      จดหมายข่าว          องค์การบริหารส่วนตำบลเสาธง             “ท้องถิ่นเข้มแข็ง    ร่วมแรงพัฒนา    ประชาเรียนรู้    คู่คุณธรรม” ๓๗๗/๔  หมู่ที่  ๒  ต.เสาธง อ.ร่อนพิบูลย์  จ.นครศรีธรรมราช  ๘๐๓๕๐  โทร.๐-๗๕๓๗-๓๐๔๖ </vt:lpstr>
      <vt:lpstr>                                       จดหมายข่าว                             องค์การบริหารส่วนตำบลเสาธง                       “ท้องถิ่นเข้มแข็ง  ร่วมแรงพัฒนา  ประชาเรียนรู้ 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จดหมายข่าว                                     องค์การบริหารส่วนตำบลเสาธง 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291</cp:revision>
  <dcterms:created xsi:type="dcterms:W3CDTF">2012-12-11T02:56:13Z</dcterms:created>
  <dcterms:modified xsi:type="dcterms:W3CDTF">2013-10-16T04:14:01Z</dcterms:modified>
</cp:coreProperties>
</file>