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237413" cy="9144000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588" autoAdjust="0"/>
    <p:restoredTop sz="99462" autoAdjust="0"/>
  </p:normalViewPr>
  <p:slideViewPr>
    <p:cSldViewPr>
      <p:cViewPr>
        <p:scale>
          <a:sx n="100" d="100"/>
          <a:sy n="100" d="100"/>
        </p:scale>
        <p:origin x="-1752" y="1056"/>
      </p:cViewPr>
      <p:guideLst>
        <p:guide orient="horz" pos="2880"/>
        <p:guide pos="2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A2CD0-9941-4923-B696-6DFE0DFCB48C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746125"/>
            <a:ext cx="29511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9E3C1-D64D-4502-9B8B-1A43EA40B9D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746125"/>
            <a:ext cx="295116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9E3C1-D64D-4502-9B8B-1A43EA40B9D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809353" y="4165600"/>
            <a:ext cx="4885254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809353" y="6671096"/>
            <a:ext cx="4885254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6321" y="1668683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692" y="5679605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7213554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036565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317209" y="7717536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507794" y="5994400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049159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247124" y="366186"/>
            <a:ext cx="1326859" cy="780203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61871" y="366185"/>
            <a:ext cx="4764630" cy="780203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5910554" cy="6498336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09353" y="3860800"/>
            <a:ext cx="4885254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809353" y="6680200"/>
            <a:ext cx="4885254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525240" y="1663797"/>
            <a:ext cx="3048000" cy="301559"/>
          </a:xfrm>
        </p:spPr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610840" y="5675791"/>
            <a:ext cx="4876800" cy="30397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01559" y="0"/>
            <a:ext cx="482494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18718" y="0"/>
            <a:ext cx="82841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784053" y="0"/>
            <a:ext cx="143950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903347" y="0"/>
            <a:ext cx="182265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417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723741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67602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366624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844365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964988" y="0"/>
            <a:ext cx="60312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482494" y="4572000"/>
            <a:ext cx="102530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048494" y="6489003"/>
            <a:ext cx="507683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863582" y="7334176"/>
            <a:ext cx="108561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317209" y="7721600"/>
            <a:ext cx="217122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487247" y="5973184"/>
            <a:ext cx="289497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720096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061088" y="6571603"/>
            <a:ext cx="482494" cy="690032"/>
          </a:xfrm>
        </p:spPr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361871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379872" y="2133600"/>
            <a:ext cx="2894965" cy="6096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1871" y="364067"/>
            <a:ext cx="5970866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361871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3460388" y="3149600"/>
            <a:ext cx="2894965" cy="5181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3618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3437771" y="2092960"/>
            <a:ext cx="2894965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59464" y="4391065"/>
            <a:ext cx="8412480" cy="361871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91873" y="365760"/>
            <a:ext cx="1208648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241247" y="365760"/>
            <a:ext cx="4463071" cy="8436864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ยึด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ยึด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942275" y="4391065"/>
            <a:ext cx="8412480" cy="361871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4885254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55082" y="353060"/>
            <a:ext cx="1206236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4945566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4901160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6935854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361871" y="366184"/>
            <a:ext cx="5910554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361871" y="2133600"/>
            <a:ext cx="5910554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5462048" y="1546515"/>
            <a:ext cx="2682240" cy="303971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B6D27-C4C6-4808-AD9E-2BFAAECF06A5}" type="datetimeFigureOut">
              <a:rPr lang="th-TH" smtClean="0"/>
              <a:pPr/>
              <a:t>10/10/56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4665631" y="5082078"/>
            <a:ext cx="4267200" cy="28949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31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7116789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6996166" y="0"/>
            <a:ext cx="241247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7056478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6455772" y="7620000"/>
            <a:ext cx="434245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434060" y="7645400"/>
            <a:ext cx="482494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B613AB-9E24-4924-9028-2E527B2DF37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7.jpeg"/><Relationship Id="rId10" Type="http://schemas.openxmlformats.org/officeDocument/2006/relationships/image" Target="../media/image9.gif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7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93" y="43545"/>
            <a:ext cx="6981875" cy="1785919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3100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3100" b="1" dirty="0" smtClean="0"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     </a:t>
            </a:r>
            <a:r>
              <a:rPr lang="th-TH" sz="2700" b="1" dirty="0" smtClean="0"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          “ท้องถิ่นเข้มแข็ง    ร่วมแรงพัฒนา    ประชาเรียนรู้    คู่คุณธรรม”</a:t>
            </a:r>
            <a:br>
              <a:rPr lang="th-TH" sz="22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๓๗๗/๔  หมู่ที่  ๒  ต.เสาธง อ.ร่อน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  จ.นครศรีธรรมราช  ๘๐๓๕๐  โทร.๐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7612" y="1828781"/>
            <a:ext cx="3679801" cy="357191"/>
          </a:xfrm>
        </p:spPr>
        <p:txBody>
          <a:bodyPr>
            <a:noAutofit/>
          </a:bodyPr>
          <a:lstStyle/>
          <a:p>
            <a:r>
              <a:rPr lang="th-TH" sz="1800" b="1" u="dbl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ฉบับที่ ๘/๒๕๕๖  ประจำเดือนสิงหาคม  พ.ศ.๒๕๕๖</a:t>
            </a:r>
            <a:endParaRPr lang="th-TH" sz="1800" b="1" u="dbl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3" name="Picture 12" descr="GEDC0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5764" y="3857620"/>
            <a:ext cx="2262203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8" descr="GEDC08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19" y="1928795"/>
            <a:ext cx="2778938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หน้ายิ้ม 14"/>
          <p:cNvSpPr/>
          <p:nvPr/>
        </p:nvSpPr>
        <p:spPr>
          <a:xfrm>
            <a:off x="6761978" y="4000496"/>
            <a:ext cx="285752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Picture 8" descr="GEDC08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152" y="2147870"/>
            <a:ext cx="214314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6" descr="GEDC0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682" y="5672145"/>
            <a:ext cx="1928826" cy="1900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118244" y="7659081"/>
            <a:ext cx="5143536" cy="9848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“ตัดแว่นตาให้กับผู้สูงอายุ”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  ศูนย์พัฒนาสังคม หน่วยที่ ๒๑ จังหวัดนครศรีธรรมราช  บริการตัดแว่นตาให้กับผู้สูงอายุ ในตำบลเสาธง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จำนวน  ๕๐  ราย  เพื่อให้ผู้สูงอายุที่มีปัญหาเรื่องสายตา สามารถอ่านหนังสือและทำกิจกรรมต่าง ๆ ในชีวิตประจำวันได้อย่างเป็นปกติ 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Picture 6" descr="GEDC07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2098" y="5672145"/>
            <a:ext cx="1918243" cy="180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146819" y="8755292"/>
            <a:ext cx="7010450" cy="30777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8" descr="GEDC08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61780" y="2143108"/>
            <a:ext cx="1857387" cy="17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รูปภาพ 25" descr="http://www.saotong.go.th/images/logo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7782" y="142844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290354" y="3957633"/>
            <a:ext cx="1857389" cy="47705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   &lt;&lt;&lt;&lt;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ทักทาย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&gt;&gt;&gt;&gt;</a:t>
            </a:r>
          </a:p>
          <a:p>
            <a:pPr algn="ctr"/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อุ่นใดๆโลกนี้มิมีเทียบเทียม อุ่นอกอ้อมแขน อ้อมกอดแม่ตระกอง รักเจ้าจึงปลูก รักลูกแม่ย่อมห่วงใย ไม่อยากจากไปไกลแม้เพียงครึ่งวัน   สวัสดีค่ะ 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  จดหมายข่าวฉบับนี้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ขอต้อนรับ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“วันแม่”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แม่คือ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พระพรหมของลูก  มีทั้งเมตตา กรุณา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มุฑิ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ตา และอุเบกขา องค์การบริหารส่วนตำบลเสาธง จึงขอให้ลูกๆทุกคนได้ทำตัวเป็นเด็กดีของคุณแม่ และเป็นคนดีของสังคม  และที่สำคัญการรักบ้านเกิดก็ถือเป็นสิ่งที่เราทุกคนควรจะตระหนัก และให้ความสำคัญอีกด้วยค่ะ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ด้วยความปรารถนาดีจาก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เสาธง   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494" y="3786182"/>
            <a:ext cx="2690831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กิจกรรมวันแม่แห่งชาติ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 นายก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เสาธง นำพนักงาน และลูกจ้าง ร่วมพิธีวันแม่แห่งชาติ ประจำปี ๒๕๕๖ ณ สนามหน้าที่ว่าการอำเภอร่อน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โดยช่วงเช้ามีกิจกรรมตักบาตรอาหารแห้ง ช่วงค่ำมีกิจกรรมวางพานพุ่มดอกมะลิ และกิจกรรมบนเวทีเพื่อถวายเป็นพระราชกุศล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3" name="Picture 6" descr="GEDC078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75617" y="5829309"/>
            <a:ext cx="163831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118244" y="2000232"/>
            <a:ext cx="7000924" cy="3714776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44" y="142845"/>
            <a:ext cx="7000924" cy="180787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ร่วมแรงพัฒนา  ประชาเรียนรู้ 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pic>
        <p:nvPicPr>
          <p:cNvPr id="15363" name="Picture 3" descr="D:\ภาพกิจกรรม\กิจกรรมเดือนพฤศจิกายน\ตรวจสุขภาพ\DSC0714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2063" y="3857620"/>
            <a:ext cx="2209816" cy="165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 descr="DSC07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152" y="4071934"/>
            <a:ext cx="2214578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 descr="DSC07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157" y="2071670"/>
            <a:ext cx="2286016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123007" y="8715405"/>
            <a:ext cx="6935902" cy="30777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1824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9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832756" y="5786446"/>
            <a:ext cx="1571636" cy="1714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2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800984" y="5786446"/>
            <a:ext cx="1643074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" name="Picture 3" descr="D:\ภาพถ่าย\ภาพกิจกรรม\เดือนมกราคม 56\โครงการชุมชนอุ่นใจ\GEDC097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22901" y="5786446"/>
            <a:ext cx="1524829" cy="171451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8244" y="7581917"/>
            <a:ext cx="328614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โครงการเข้าวัดฟังธรรม ประจำเดือนสิงหาคม ๕๖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คณะผู้บริหาร สมาชิกสภา  ข้าราชการ และลูกจ้าง  ร่วมกิจกรรมตามโครงการเข้าวัดฟังธรรม ณ วัดพระอานนท์  หมู่ที่ ๗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1582" y="7572396"/>
            <a:ext cx="3286148" cy="10772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ประชุมพนักงานประจำเดือน สิงหาคม  ๕๖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ข้าราชการ พนักงาน ลูกจ้าง ประชุมประจำเดือนเพื่อหาแนวทางในการปฏิบัติราชการต่างๆ เพื่อประโยชน์สุขของประชาชน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7136" y="2285984"/>
            <a:ext cx="221457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ต้อนรับนักศึกษา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 นักศึกษาจากมหาวิทยาลัยราช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ภัฎ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นครศรีฯ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ขอข้อมูลประวัติความเป็นมาของ องค์การบริหารส่วนตำบลเสาธง และข้อมูลอื่น ๆ เพื่อนำไปเป็นข้อมูลในการศึกษา โดยมี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นายก 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เสาธง ปลัด และคณะผู้บริหารให้การต้อนรับ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628230" y="1962132"/>
            <a:ext cx="3609183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๘/๒๕๕๖  ประจำเดือนสิงหาคม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26" name="รูปภาพ 25" descr="http://www.saotong.go.th/images/logo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9220" y="280957"/>
            <a:ext cx="1357322" cy="121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รูปภาพ 26" descr="DSC0725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33152" y="2285984"/>
            <a:ext cx="2214578" cy="166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" name="ลูกศรซ้าย 27"/>
          <p:cNvSpPr/>
          <p:nvPr/>
        </p:nvSpPr>
        <p:spPr>
          <a:xfrm>
            <a:off x="2232809" y="2857488"/>
            <a:ext cx="357190" cy="714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ซ้าย 28"/>
          <p:cNvSpPr/>
          <p:nvPr/>
        </p:nvSpPr>
        <p:spPr>
          <a:xfrm rot="16200000">
            <a:off x="2089932" y="3790944"/>
            <a:ext cx="357190" cy="6191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2547136" y="4143372"/>
            <a:ext cx="2214578" cy="14157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ต้อนรับพนักงานใหม่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เสาธง  ต้อนรับ คณะเจ้าหน้าที่ จากองค์การบริหารส่วนตำบลลานสกา ที่เดินทางมาส่ง เจ้าพนักงานธุรการ ที่ย้ายมารับราชการ   ณ องค์การบริหารส่วนตำบลเสาธง 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ลูกศรซ้าย 30"/>
          <p:cNvSpPr/>
          <p:nvPr/>
        </p:nvSpPr>
        <p:spPr>
          <a:xfrm rot="5400000">
            <a:off x="4795054" y="3933820"/>
            <a:ext cx="357190" cy="6191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ซ้าย 31"/>
          <p:cNvSpPr/>
          <p:nvPr/>
        </p:nvSpPr>
        <p:spPr>
          <a:xfrm rot="10800000">
            <a:off x="4609314" y="4719638"/>
            <a:ext cx="357190" cy="6191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9748" y="471487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u="sng" dirty="0" smtClean="0">
                <a:latin typeface="TH SarabunPSK" pitchFamily="34" charset="-34"/>
                <a:cs typeface="TH SarabunPSK" pitchFamily="34" charset="-34"/>
              </a:rPr>
              <a:t>พระบรมราโชวาท</a:t>
            </a:r>
            <a:endParaRPr lang="th-TH" sz="1800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1648" y="6000760"/>
            <a:ext cx="2643206" cy="3093154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5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500" b="1" dirty="0" smtClean="0">
                <a:latin typeface="TH SarabunPSK" pitchFamily="34" charset="-34"/>
                <a:cs typeface="TH SarabunPSK" pitchFamily="34" charset="-34"/>
              </a:rPr>
              <a:t>“งานทุกอย่างมีบุคคลซึ่งมีชีวิตจิตใจ มีความนึกคิดเป็นผู้กระทำ ถ้าผู้ทำมีจิตใจไม่พร้อมจะทำงานเช่นไม่ศรัทธาในงาน ไม่สนใจผูกพันกับงาน ผลงานที่ทำก็ย่อมบกพร่อง ไม่คงที่ ต่อเมื่อผู้ปฏิบัติมีศรัทธา เข้าใจซึ้งถึงประโยชน์ของงาน พร้อมใจและพอใจที่จะขวนขวายปฏิบัติงานโดยเต็มกำลังความสามารถ งานจึงจะดำเนินไปได้โดยราบรื่น และบรรลุผลตามที่มุ่งหมาย”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พระบรมราโชวาทของพระบาทสมเด็จพระเจ้าอยู่หัว ในพิธีพระราชทานปริญญาบัตรของจุฬาลงกรณ์มหาวิทยาลัย 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๑๐ กรกฎาคม  ๒๕๓๖</a:t>
            </a:r>
          </a:p>
          <a:p>
            <a:pPr algn="ctr"/>
            <a:endParaRPr lang="th-TH" sz="15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9233" y="2595549"/>
            <a:ext cx="3000396" cy="3139321"/>
          </a:xfrm>
          <a:prstGeom prst="rect">
            <a:avLst/>
          </a:prstGeom>
          <a:solidFill>
            <a:srgbClr val="FFCCFF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u="sng" dirty="0" smtClean="0">
                <a:latin typeface="TH SarabunPSK" pitchFamily="34" charset="-34"/>
                <a:cs typeface="TH SarabunPSK" pitchFamily="34" charset="-34"/>
              </a:rPr>
              <a:t>๑๐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วิธีทำงาน อย่างมีความสุข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๑.เริ่มงานอย่างสดชื่น กระปรี้กระเปร่า ปลอดโปร่ง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๒.ปรับปรุงบุคลิกภาพ ให้เหมาะกับตำแหน่งและลักษณะงาน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๓.สนทนาแลกเปลี่ยนกับบุคคลที่เกี่ยวข้องกับงานอยู่เสมอ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๔.ใส่ความกระตือรือร้นและพลังวังชาลงไปในงาน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๕.หมั่นบันทึกคำเตือนเพื่อกันลืม  สำหรับตนเอง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๖.หมั่นหาความรู้เพิ่มเติมตลอดเวลา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๗.หากมีความเครียดและต้องการคลายเครียด ลองหาหนังสือธรรมะมาอ่าน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๘.อย่าจริงจังกับงานและชีวิตจนเคร่งเครียด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๙.แบ่งงานออกเป็นส่วนๆ แล้วจัดลำดับความสำคัญของงานตามความสำคัญ</a:t>
            </a:r>
          </a:p>
          <a:p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๑๐.กำหนดเวลาพักผ่อน เวลาทำงาน และเวลานั่งสมาธิให้สมดุล ชัดเจน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7466" y="2205021"/>
            <a:ext cx="1000132" cy="338554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มุมสุขสภาพ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366" y="8747448"/>
            <a:ext cx="7023917" cy="30777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สำนักงานปลัด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1120" y="142845"/>
            <a:ext cx="6858048" cy="1807876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องค์การบริหารส่วนตำบลเสาธง </a:t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“</a:t>
            </a:r>
            <a:r>
              <a:rPr lang="th-TH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ท้องถิ่นเข้มแข็ง   ร่วมแรงพัฒนา   ประชาเรียนรู้  คู่คุณธรรม”</a:t>
            </a: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8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0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00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  <a:prstDash val="lgDashDot"/>
              </a:ln>
            </a:endParaRPr>
          </a:p>
        </p:txBody>
      </p:sp>
      <p:pic>
        <p:nvPicPr>
          <p:cNvPr id="13" name="รูปภาพ 12" descr="DSC07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57" y="2019282"/>
            <a:ext cx="1866913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61120" y="3643306"/>
            <a:ext cx="3429024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นายกพบประชาชนผ่านเสียงตามสาย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จ่าสิบเอกธรรมนูญ  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มูณี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เกิด  นายกองค์การบริหารส่วนตำบลเสาธง ได้แจ้งข่าวสารต่าง ๆ ผ่านเสียงตามสายประจำเดือนสิงหาคม 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823493" y="1928794"/>
            <a:ext cx="3423445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๘/๒๕๕๖  ประจำเดือนสิงหาคม</a:t>
            </a:r>
            <a:r>
              <a:rPr kumimoji="0" lang="th-TH" sz="1800" b="1" i="0" u="dbl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พ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14" name="รูปภาพ 13" descr="http://www.saotong.go.th/images/logo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58" y="238094"/>
            <a:ext cx="1357322" cy="128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รูปภาพ 15" descr="DSC07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272" y="2019282"/>
            <a:ext cx="171451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4904590" y="563880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/>
              <a:t>พระบรมราโชวาท</a:t>
            </a:r>
            <a:endParaRPr lang="th-TH" sz="2000" dirty="0"/>
          </a:p>
        </p:txBody>
      </p:sp>
      <p:pic>
        <p:nvPicPr>
          <p:cNvPr id="18" name="รูปภาพ 17" descr="DSC072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682" y="4786314"/>
            <a:ext cx="178595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รูปภาพ 19" descr="DSC072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2308" y="4786314"/>
            <a:ext cx="1857388" cy="158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รูปภาพ 20" descr="DSC072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7545" y="6500826"/>
            <a:ext cx="185738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32545" y="6562739"/>
            <a:ext cx="1714512" cy="20621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/>
              <a:t>  </a:t>
            </a:r>
            <a:r>
              <a:rPr lang="th-TH" sz="1600" b="1" u="sng" dirty="0" smtClean="0">
                <a:latin typeface="TH SarabunPSK" pitchFamily="34" charset="-34"/>
                <a:cs typeface="TH SarabunPSK" pitchFamily="34" charset="-34"/>
              </a:rPr>
              <a:t>บรรยากาศการประชุมสภา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บรรยากาศการประชุมสภาขององค์การบริหารส่วนตำบลเสาธง เพื่อพิจารณาในระเบียบวาระต่าง ๆ เมื่อวันที่ ๑๓  สิงหาคม ๒๕๕๖ ณ ห้องประชุม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เสาธง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151582" y="2014520"/>
            <a:ext cx="6981056" cy="3357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9682" y="142844"/>
            <a:ext cx="6947798" cy="1800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sz="40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</a:t>
            </a:r>
            <a:r>
              <a:rPr lang="th-TH" sz="3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จดหมายข่าว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                 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องค์การบริหารส่วนตำบลเสาธง 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27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                 “ท้องถิ่นเข้มแข็ง   ร่วมแรงพัฒนา   ประชาเรียนรู้  คู่คุณธรรม”</a:t>
            </a: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</a:br>
            <a:r>
              <a:rPr lang="th-TH" sz="31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๓๗๗/๔ หมู่ที่  ๒  ต.เสาธง อ.ร่อน</a:t>
            </a:r>
            <a:r>
              <a:rPr lang="th-TH" sz="22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พิบูลย์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  จ.นครศรีธรรมราช ๘๐๓๕๐   โทร.๐</a:t>
            </a:r>
            <a:r>
              <a:rPr lang="en-US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2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  <a:prstDash val="lgDashDot"/>
                </a:ln>
                <a:latin typeface="TH SarabunPSK" pitchFamily="34" charset="-34"/>
                <a:cs typeface="TH SarabunPSK" pitchFamily="34" charset="-34"/>
              </a:rPr>
              <a:t>๓๐๔๖ </a:t>
            </a:r>
            <a:endParaRPr lang="th-TH" sz="2200" dirty="0"/>
          </a:p>
        </p:txBody>
      </p:sp>
      <p:pic>
        <p:nvPicPr>
          <p:cNvPr id="4" name="รูปภาพ 3" descr="http://www.saotong.go.th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20" y="214282"/>
            <a:ext cx="12858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682" y="3687955"/>
            <a:ext cx="2000264" cy="1553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47466" y="2071670"/>
            <a:ext cx="2071701" cy="15537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89946" y="2281221"/>
            <a:ext cx="2857520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682" y="2087744"/>
            <a:ext cx="2000263" cy="155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190342" y="3643306"/>
            <a:ext cx="1857388" cy="1625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404260" y="3962941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   วัดสา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รีปุต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ตาราม (วัดป่า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แชง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) หมู่ที่ ๓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ทำพิธีอัญเชิญพระประธานประดิษฐาน ณ อุโบสถ โดยมีนายกองค์การบริหารส่วนตำบลเสาธง คณะผู้บริหาร และประชาชนร่วมพิธีเป็นจำนวนมาก</a:t>
            </a:r>
          </a:p>
        </p:txBody>
      </p:sp>
      <p:pic>
        <p:nvPicPr>
          <p:cNvPr id="12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85273" y="5443544"/>
            <a:ext cx="2071701" cy="155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047466" y="5429256"/>
            <a:ext cx="2071700" cy="1553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189682" y="7000892"/>
            <a:ext cx="2571768" cy="15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904328" y="7072330"/>
            <a:ext cx="2071700" cy="150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D:\ภาพถ่าย\ภาพกิจกรรม\เดือนกรกฎาคม 56\แห่เทียนพรรษา\GEDC2004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085567" y="7072330"/>
            <a:ext cx="2033601" cy="144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123006" y="8715405"/>
            <a:ext cx="6996161" cy="307777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งานประชาสัมพันธ์   สำนักปลัด  องค์การบริหารส่วนตำบลเสาธง  โทรศัพท์  ๐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๗๕๓๗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๓๐๔๖ ต่อ ๑๓ 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www.saotong.go.th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395" y="5357820"/>
            <a:ext cx="2571768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เยี่ยมพี่น้องมุสลิม</a:t>
            </a: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นายกองค์การบริหารส่วนตำบลเสาธง คณะผู้บริหาร ปลัด 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อบต.</a:t>
            </a:r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เสาธง  ลงพื้นที่เยี่ยมพี่น้องมุสลิม หมู่ที่ ๑ และหมู่ที่ ๘  ตำบลเสาธง ในเทศกาล</a:t>
            </a:r>
            <a:r>
              <a:rPr lang="th-TH" sz="1400" dirty="0" err="1" smtClean="0">
                <a:latin typeface="TH SarabunPSK" pitchFamily="34" charset="-34"/>
                <a:cs typeface="TH SarabunPSK" pitchFamily="34" charset="-34"/>
              </a:rPr>
              <a:t>รอมฎอน</a:t>
            </a:r>
            <a:endParaRPr lang="th-TH" sz="1400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ซึ่งเป็นเดือนที่มุสลิมถือศีลอดทั้งเดือน เพื่อจะได้รับรู้ถึงความรู้สึกของคนที่ไม่ได้รับการดูแลของสังคม เช่น คนยากคนจน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642518" y="1947844"/>
            <a:ext cx="3571900" cy="3571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ฉบับที่ ๘/๒๕๕๖  ประจำเดือนสิงหาคม</a:t>
            </a:r>
            <a:r>
              <a:rPr kumimoji="0" lang="th-TH" sz="1800" b="1" i="0" u="dbl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</a:t>
            </a:r>
            <a:r>
              <a:rPr kumimoji="0" lang="th-TH" sz="1800" b="1" i="0" u="dbl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พ.ศ.๒๕๕๖</a:t>
            </a:r>
            <a:endParaRPr kumimoji="0" lang="th-TH" sz="1800" b="1" i="0" u="dbl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2798</TotalTime>
  <Words>886</Words>
  <Application>Microsoft Office PowerPoint</Application>
  <PresentationFormat>กำหนดเอง</PresentationFormat>
  <Paragraphs>62</Paragraphs>
  <Slides>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เฉลียง</vt:lpstr>
      <vt:lpstr>      จดหมายข่าว          องค์การบริหารส่วนตำบลเสาธง             “ท้องถิ่นเข้มแข็ง    ร่วมแรงพัฒนา    ประชาเรียนรู้    คู่คุณธรรม” ๓๗๗/๔  หมู่ที่  ๒  ต.เสาธง อ.ร่อนพิบูลย์  จ.นครศรีธรรมราช  ๘๐๓๕๐  โทร.๐-๗๕๓๗-๓๐๔๖ </vt:lpstr>
      <vt:lpstr>                                       จดหมายข่าว                             องค์การบริหารส่วนตำบลเสาธง                       “ท้องถิ่นเข้มแข็ง  ร่วมแรงพัฒนา  ประชาเรียนรู้   คู่คุณธรรม”   ๓๗๗/๔ หมู่ที่  ๒  ต.เสาธง อ.ร่อนพิบูลย์  จ.นครศรีธรรมราช ๘๐๓๕๐   โทร.๐-๗๕๓๗-๓๐๔๖ </vt:lpstr>
      <vt:lpstr>                                     จดหมายข่าว                          องค์การบริหารส่วนตำบลเสาธง                    “ท้องถิ่นเข้มแข็ง   ร่วมแรงพัฒนา   ประชาเรียนรู้  คู่คุณธรรม”   ๓๗๗/๔ หมู่ที่  ๒  ต.เสาธง อ.ร่อนพิบูลย์  จ.นครศรีธรรมราช ๘๐๓๕๐   โทร.๐-๗๕๓๗-๓๐๔๖ </vt:lpstr>
      <vt:lpstr>                              จดหมายข่าว                                     องค์การบริหารส่วนตำบลเสาธง                     “ท้องถิ่นเข้มแข็ง   ร่วมแรงพัฒนา   ประชาเรียนรู้  คู่คุณธรรม”   ๓๗๗/๔ หมู่ที่  ๒  ต.เสาธง อ.ร่อนพิบูลย์  จ.นครศรีธรรมราช ๘๐๓๕๐   โทร.๐-๗๕๓๗-๓๐๔๖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ACER4750</dc:creator>
  <cp:lastModifiedBy>ACER4750</cp:lastModifiedBy>
  <cp:revision>266</cp:revision>
  <dcterms:created xsi:type="dcterms:W3CDTF">2012-12-11T02:56:13Z</dcterms:created>
  <dcterms:modified xsi:type="dcterms:W3CDTF">2013-10-10T04:04:13Z</dcterms:modified>
</cp:coreProperties>
</file>