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237413" cy="9144000"/>
  <p:notesSz cx="6761163" cy="99425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588" autoAdjust="0"/>
    <p:restoredTop sz="99462" autoAdjust="0"/>
  </p:normalViewPr>
  <p:slideViewPr>
    <p:cSldViewPr>
      <p:cViewPr>
        <p:scale>
          <a:sx n="100" d="100"/>
          <a:sy n="100" d="100"/>
        </p:scale>
        <p:origin x="-1752" y="2310"/>
      </p:cViewPr>
      <p:guideLst>
        <p:guide orient="horz" pos="2880"/>
        <p:guide pos="2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A2CD0-9941-4923-B696-6DFE0DFCB48C}" type="datetimeFigureOut">
              <a:rPr lang="th-TH" smtClean="0"/>
              <a:pPr/>
              <a:t>03/09/56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746125"/>
            <a:ext cx="29511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9E3C1-D64D-4502-9B8B-1A43EA40B9D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0" y="746125"/>
            <a:ext cx="29511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9E3C1-D64D-4502-9B8B-1A43EA40B9D1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1809353" y="4165600"/>
            <a:ext cx="4885254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809353" y="6671096"/>
            <a:ext cx="4885254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526321" y="1668683"/>
            <a:ext cx="3048000" cy="301559"/>
          </a:xfrm>
        </p:spPr>
        <p:txBody>
          <a:bodyPr/>
          <a:lstStyle/>
          <a:p>
            <a:fld id="{9E8B6D27-C4C6-4808-AD9E-2BFAAECF06A5}" type="datetimeFigureOut">
              <a:rPr lang="th-TH" smtClean="0"/>
              <a:pPr/>
              <a:t>03/09/56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610692" y="5679605"/>
            <a:ext cx="4876800" cy="303971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01559" y="0"/>
            <a:ext cx="482494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18718" y="0"/>
            <a:ext cx="82841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784053" y="0"/>
            <a:ext cx="143950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903347" y="0"/>
            <a:ext cx="182265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4171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723741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7602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366624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44365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7213554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964988" y="0"/>
            <a:ext cx="60312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482494" y="4572000"/>
            <a:ext cx="102530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036565" y="6489003"/>
            <a:ext cx="507683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863582" y="7334176"/>
            <a:ext cx="108561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317209" y="7717536"/>
            <a:ext cx="217122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507794" y="5994400"/>
            <a:ext cx="289497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049159" y="6571603"/>
            <a:ext cx="482494" cy="690032"/>
          </a:xfrm>
        </p:spPr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6D27-C4C6-4808-AD9E-2BFAAECF06A5}" type="datetimeFigureOut">
              <a:rPr lang="th-TH" smtClean="0"/>
              <a:pPr/>
              <a:t>03/09/56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5247124" y="366186"/>
            <a:ext cx="1326859" cy="780203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61871" y="366185"/>
            <a:ext cx="4764630" cy="780203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6D27-C4C6-4808-AD9E-2BFAAECF06A5}" type="datetimeFigureOut">
              <a:rPr lang="th-TH" smtClean="0"/>
              <a:pPr/>
              <a:t>03/09/56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361871" y="2133600"/>
            <a:ext cx="5910554" cy="6498336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8B6D27-C4C6-4808-AD9E-2BFAAECF06A5}" type="datetimeFigureOut">
              <a:rPr lang="th-TH" smtClean="0"/>
              <a:pPr/>
              <a:t>03/09/56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09353" y="3860800"/>
            <a:ext cx="4885254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809353" y="6680200"/>
            <a:ext cx="4885254" cy="1828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5525240" y="1663797"/>
            <a:ext cx="3048000" cy="301559"/>
          </a:xfrm>
        </p:spPr>
        <p:txBody>
          <a:bodyPr/>
          <a:lstStyle/>
          <a:p>
            <a:fld id="{9E8B6D27-C4C6-4808-AD9E-2BFAAECF06A5}" type="datetimeFigureOut">
              <a:rPr lang="th-TH" smtClean="0"/>
              <a:pPr/>
              <a:t>03/09/56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610840" y="5675791"/>
            <a:ext cx="4876800" cy="303971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01559" y="0"/>
            <a:ext cx="482494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18718" y="0"/>
            <a:ext cx="82841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784053" y="0"/>
            <a:ext cx="143950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903347" y="0"/>
            <a:ext cx="182265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4171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723741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67602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366624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844365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964988" y="0"/>
            <a:ext cx="60312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482494" y="4572000"/>
            <a:ext cx="102530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048494" y="6489003"/>
            <a:ext cx="507683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863582" y="7334176"/>
            <a:ext cx="108561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317209" y="7721600"/>
            <a:ext cx="217122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487247" y="5973184"/>
            <a:ext cx="289497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720096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061088" y="6571603"/>
            <a:ext cx="482494" cy="690032"/>
          </a:xfrm>
        </p:spPr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6D27-C4C6-4808-AD9E-2BFAAECF06A5}" type="datetimeFigureOut">
              <a:rPr lang="th-TH" smtClean="0"/>
              <a:pPr/>
              <a:t>03/09/56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361871" y="2133600"/>
            <a:ext cx="2894965" cy="6096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3379872" y="2133600"/>
            <a:ext cx="2894965" cy="6096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61871" y="364067"/>
            <a:ext cx="5970866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6D27-C4C6-4808-AD9E-2BFAAECF06A5}" type="datetimeFigureOut">
              <a:rPr lang="th-TH" smtClean="0"/>
              <a:pPr/>
              <a:t>03/09/56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361871" y="3149600"/>
            <a:ext cx="2894965" cy="5181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3460388" y="3149600"/>
            <a:ext cx="2894965" cy="5181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361871" y="2092960"/>
            <a:ext cx="2894965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3437771" y="2092960"/>
            <a:ext cx="2894965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8B6D27-C4C6-4808-AD9E-2BFAAECF06A5}" type="datetimeFigureOut">
              <a:rPr lang="th-TH" smtClean="0"/>
              <a:pPr/>
              <a:t>03/09/56</a:t>
            </a:fld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6D27-C4C6-4808-AD9E-2BFAAECF06A5}" type="datetimeFigureOut">
              <a:rPr lang="th-TH" smtClean="0"/>
              <a:pPr/>
              <a:t>03/09/56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6935854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959464" y="4391065"/>
            <a:ext cx="8412480" cy="361871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391873" y="365760"/>
            <a:ext cx="1208648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945566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4901160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7116789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6996166" y="0"/>
            <a:ext cx="241247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7056478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6455772" y="7620000"/>
            <a:ext cx="434245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241247" y="365760"/>
            <a:ext cx="4463071" cy="8436864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8B6D27-C4C6-4808-AD9E-2BFAAECF06A5}" type="datetimeFigureOut">
              <a:rPr lang="th-TH" smtClean="0"/>
              <a:pPr/>
              <a:t>03/09/56</a:t>
            </a:fld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935854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6455772" y="7620000"/>
            <a:ext cx="434245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942275" y="4391065"/>
            <a:ext cx="8412480" cy="361871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4885254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355082" y="353060"/>
            <a:ext cx="1206236" cy="6608064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7116789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6996166" y="0"/>
            <a:ext cx="241247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7056478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4945566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4901160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8B6D27-C4C6-4808-AD9E-2BFAAECF06A5}" type="datetimeFigureOut">
              <a:rPr lang="th-TH" smtClean="0"/>
              <a:pPr/>
              <a:t>03/09/56</a:t>
            </a:fld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6935854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361871" y="366184"/>
            <a:ext cx="5910554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361871" y="2133600"/>
            <a:ext cx="5910554" cy="6498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5462048" y="1546515"/>
            <a:ext cx="2682240" cy="303971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8B6D27-C4C6-4808-AD9E-2BFAAECF06A5}" type="datetimeFigureOut">
              <a:rPr lang="th-TH" smtClean="0"/>
              <a:pPr/>
              <a:t>03/09/56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4665631" y="5082078"/>
            <a:ext cx="4267200" cy="289497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6031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7116789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996166" y="0"/>
            <a:ext cx="241247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7056478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6455772" y="7620000"/>
            <a:ext cx="434245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6434060" y="7645400"/>
            <a:ext cx="482494" cy="69494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1.gif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8"/>
          <p:cNvSpPr/>
          <p:nvPr/>
        </p:nvSpPr>
        <p:spPr>
          <a:xfrm>
            <a:off x="133349" y="1857357"/>
            <a:ext cx="7052493" cy="37147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93" y="43545"/>
            <a:ext cx="6981875" cy="1785919"/>
          </a:xfr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100" b="1" dirty="0" smtClean="0">
                <a:latin typeface="TH SarabunPSK" pitchFamily="34" charset="-34"/>
                <a:cs typeface="TH SarabunPSK" pitchFamily="34" charset="-34"/>
              </a:rPr>
              <a:t>จดหมายข่าว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องค์การบริหารส่วนตำบลเสาธง 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          “ท้องถิ่นเข้มแข็ง    ร่วมแรงพัฒนา    ประชาเรียนรู้    คู่คุณธรรม”</a:t>
            </a:r>
            <a:br>
              <a:rPr lang="th-TH" sz="2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๓๗๗/๔  หมู่ที่  ๒  ต.เสาธง อ.ร่อน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 จ.นครศรีธรรมราช  ๘๐๓๕๐  โทร.๐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๓๐๔๖ </a:t>
            </a:r>
            <a:endParaRPr lang="th-TH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7612" y="1828781"/>
            <a:ext cx="3761583" cy="357191"/>
          </a:xfrm>
        </p:spPr>
        <p:txBody>
          <a:bodyPr>
            <a:noAutofit/>
          </a:bodyPr>
          <a:lstStyle/>
          <a:p>
            <a:r>
              <a:rPr lang="th-TH" sz="1800" b="1" u="dbl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ฉบับที่ ๗/๒๕๕๖  ประจำเดือนกรกฎาคม  พ.ศ.๒๕๕๖</a:t>
            </a:r>
            <a:endParaRPr lang="th-TH" sz="1800" b="1" u="dbl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" y="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604682" y="3500432"/>
            <a:ext cx="1571636" cy="5232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            </a:t>
            </a:r>
          </a:p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ทักทาย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&gt;&gt; : 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สวัสดีค่ะ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ต้อนรับเดือนแห่งการประพฤติ ปฏิบัติตน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ในฐานะพุทธศาสนิกชน เนื่องจากมีความสำคัญทางพุทธศาสนา คือวันอาสาฬหบูชา และวันเข้าพรรษา องค์การบริหารส่วนตำบลเสาธง ขอให้ทุกคน ได้ร่วมกันทำบุญในวันสำคัญดังกล่าวเช่น การตักบาตร การถวายเทียนพรรษา เพื่อความเป็นสิริมงคลแก่ตัวเองและครอบครัว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ด้วยความปรารถนาดี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ต่อทุกท่าน 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องค์การบริหาร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ส่วนตำบลเสาธง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Picture 12" descr="GEDC07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682" y="4076696"/>
            <a:ext cx="292895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หน้ายิ้ม 14"/>
          <p:cNvSpPr/>
          <p:nvPr/>
        </p:nvSpPr>
        <p:spPr>
          <a:xfrm>
            <a:off x="6761978" y="4000496"/>
            <a:ext cx="285752" cy="2857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Picture 8" descr="GEDC08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682" y="1928794"/>
            <a:ext cx="292895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8" descr="GEDC08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1516" y="2143108"/>
            <a:ext cx="1857388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6" descr="GEDC07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9207" y="5929322"/>
            <a:ext cx="1714512" cy="1118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6" descr="GEDC07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9682" y="5929322"/>
            <a:ext cx="1830374" cy="1141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118244" y="7659081"/>
            <a:ext cx="5410238" cy="9848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“ การแข่งขันกีฬาอำเภอร่อน</a:t>
            </a:r>
            <a:r>
              <a:rPr lang="th-TH" sz="1600" b="1" u="sng" dirty="0" err="1" smtClean="0"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ประจำปี  ๒๕๕๖  รามโรม</a:t>
            </a:r>
            <a:r>
              <a:rPr lang="th-TH" sz="1600" b="1" u="sng" dirty="0" err="1" smtClean="0">
                <a:latin typeface="TH SarabunPSK" pitchFamily="34" charset="-34"/>
                <a:cs typeface="TH SarabunPSK" pitchFamily="34" charset="-34"/>
              </a:rPr>
              <a:t>เกมส์</a:t>
            </a:r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 ”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   องค์การบริหารส่วนตำบลเสาธง  จัดส่งนักกีฬาเข้าร่วมการแข่งขันกีฬาอำเภอร่อน</a:t>
            </a:r>
            <a:r>
              <a:rPr lang="th-TH" sz="1400" dirty="0" err="1" smtClean="0"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ประจำปี ๒๕๕๖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ครั้งที่ ๑๖   ซึ่งจัดขึ้นระหว่างวันที่  ๑๖ -  ๑๙  กรกฎาคม  ๒๕๕๖  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ณ สนามกีฬาองค์การบริหารส่วนจังหวัดนครศรีธรรมราช  (สนามกีฬาม่วงงาม)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" name="Picture 6" descr="GEDC078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18243" y="6534164"/>
            <a:ext cx="1557877" cy="947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6" descr="GEDC078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16670" y="5624520"/>
            <a:ext cx="1380074" cy="804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/>
          <p:cNvSpPr txBox="1"/>
          <p:nvPr/>
        </p:nvSpPr>
        <p:spPr>
          <a:xfrm>
            <a:off x="146819" y="8755292"/>
            <a:ext cx="7010450" cy="307777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งานประชาสัมพันธ์   สำนักปลัด  องค์การบริหารส่วนตำบลเสาธง  โทรศัพท์  ๐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๓๐๔๖ ต่อ ๑๓ 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www.saotong.go.th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Picture 8" descr="GEDC080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04643" y="2143108"/>
            <a:ext cx="1714512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3190078" y="3500430"/>
            <a:ext cx="2357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บันทึกภาพถวายพระพร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 นายกองค์การบริหารส่วนตำบลเสาธง คณะผู้บริหาร และปลัดองค์การบริหารส่วนตำบลเสาธง ร่วมบันทึกภาพเพื่อถวายพระพรสมเด็จพระนางเจ้าสิริ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กิต์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พระบรมราชินีนาถ  เนื่องในวันที่ ๑๒ สิงหาคม ๒๕๕๖  ณ  สถานีวิทยุโทรทัศน์แห่งประเทศไทย ช่อง ๑๑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6" name="รูปภาพ 25" descr="http://www.saotong.go.th/images/logo.gif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7782" y="142844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/>
          <p:cNvSpPr/>
          <p:nvPr/>
        </p:nvSpPr>
        <p:spPr>
          <a:xfrm>
            <a:off x="118244" y="2000232"/>
            <a:ext cx="7000924" cy="371477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44" y="142845"/>
            <a:ext cx="7000924" cy="1807876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              </a:t>
            </a:r>
            <a:r>
              <a:rPr lang="th-TH" sz="31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จดหมายข่าว</a:t>
            </a: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   องค์การบริหารส่วนตำบลเสาธง </a:t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“</a:t>
            </a:r>
            <a:r>
              <a:rPr lang="th-TH" sz="24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ท้องถิ่นเข้มแข็ง  ร่วมแรงพัฒนา  ประชาเรียนรู้   คู่คุณธรรม”</a:t>
            </a: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๓๗๗/๔ หมู่ที่  ๒  ต.เสาธง อ.ร่อน</a:t>
            </a:r>
            <a:r>
              <a:rPr lang="th-TH" sz="200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จ.นครศรีธรรมราช ๘๐๓๕๐   โทร.๐</a:t>
            </a:r>
            <a:r>
              <a:rPr lang="en-US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๓๐๔๖ </a:t>
            </a:r>
            <a:endParaRPr lang="th-TH" sz="200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  <a:prstDash val="lgDashDot"/>
              </a:ln>
            </a:endParaRPr>
          </a:p>
        </p:txBody>
      </p:sp>
      <p:pic>
        <p:nvPicPr>
          <p:cNvPr id="15363" name="Picture 3" descr="D:\ภาพกิจกรรม\กิจกรรมเดือนพฤศจิกายน\ตรวจสุขภาพ\DSC071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61450" y="2285984"/>
            <a:ext cx="2214578" cy="1657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รูปภาพ 8" descr="DSC07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7466" y="2285984"/>
            <a:ext cx="2000265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รูปภาพ 9" descr="DSC07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682" y="2071670"/>
            <a:ext cx="250033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123007" y="8715405"/>
            <a:ext cx="6935902" cy="30777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งานประชาสัมพันธ์   สำนักปลัด  องค์การบริหารส่วนตำบลเสาธง  โทรศัพท์  ๐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๓๐๔๖ ต่อ ๑๓ 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www.saotong.go.th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3" descr="D:\ภาพถ่าย\ภาพกิจกรรม\เดือนมกราคม 56\โครงการชุมชนอุ่นใจ\GEDC097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8244" y="5786446"/>
            <a:ext cx="1643074" cy="17145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9" name="Picture 3" descr="D:\ภาพถ่าย\ภาพกิจกรรม\เดือนมกราคม 56\โครงการชุมชนอุ่นใจ\GEDC0970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832756" y="5786446"/>
            <a:ext cx="1571636" cy="17145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2" name="Picture 3" descr="D:\ภาพถ่าย\ภาพกิจกรรม\เดือนมกราคม 56\โครงการชุมชนอุ่นใจ\GEDC0970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800984" y="5786446"/>
            <a:ext cx="1643074" cy="17145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3" name="Picture 3" descr="D:\ภาพถ่าย\ภาพกิจกรรม\เดือนมกราคม 56\โครงการชุมชนอุ่นใจ\GEDC0970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522901" y="5786446"/>
            <a:ext cx="1524829" cy="17145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18244" y="7581917"/>
            <a:ext cx="3286148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โครงการเข้าวัดฟังธรรม ประจำเดือนกรกฎาคม ๕๖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นายกองค์การบริหารส่วนตำบลเสาธง คณะผู้บริหาร สมาชิกสภา  ข้าราชการ และลูกจ้าง  ร่วมกิจกรรมตามโครงการเข้าวัดฟังธรรม ณ วัดสา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รีปุต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ตาราม (วัดป่า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แชง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61582" y="7572396"/>
            <a:ext cx="3286148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ประชุมพนักงานประจำเดือน กรกฎาคม  ๕๖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ข้าราชการ พนักงาน ลูกจ้าง ประชุมประจำเดือนเพื่อหาแนวทางในการปฏิบัติราชการต่างๆ เพื่อประโยชน์สุขของประชาชน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1450" y="4119559"/>
            <a:ext cx="2214578" cy="141577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จัดสถานที่ลงนามถวายพระพร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 องค์การบริหารส่วนตำบลเสาธง  จัดสถานที่เพื่อให้ประชาชนได้ร่วมลงนามถวายพระพร เนื่องในวันคล้ายวันพระราชสมภพ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สมเด็จพระบรม</a:t>
            </a:r>
            <a:r>
              <a:rPr lang="th-TH" sz="1400" dirty="0" err="1" smtClean="0">
                <a:latin typeface="TH SarabunPSK" pitchFamily="34" charset="-34"/>
                <a:cs typeface="TH SarabunPSK" pitchFamily="34" charset="-34"/>
              </a:rPr>
              <a:t>โอรสาธิ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ราชฯ  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 ในวันที่  ๒๘  กรกฎาคม  ๒๕๕๖  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628230" y="1962132"/>
            <a:ext cx="3704433" cy="35719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th-TH" sz="1800" b="1" i="0" u="dbl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ฉบับที่ ๗/๒๕๕๖  ประจำเดือนกรกฎาคม  พ.ศ.๒๕๕๖</a:t>
            </a:r>
            <a:endParaRPr kumimoji="0" lang="th-TH" sz="1800" b="1" i="0" u="dbl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26" name="รูปภาพ 25" descr="http://www.saotong.go.th/images/logo.gif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9220" y="280957"/>
            <a:ext cx="1357322" cy="121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748" y="471487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u="sng" dirty="0" smtClean="0">
                <a:latin typeface="TH SarabunPSK" pitchFamily="34" charset="-34"/>
                <a:cs typeface="TH SarabunPSK" pitchFamily="34" charset="-34"/>
              </a:rPr>
              <a:t>พระบรมราโชวาท</a:t>
            </a:r>
            <a:endParaRPr lang="th-TH" sz="1800" b="1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1648" y="6000760"/>
            <a:ext cx="2643206" cy="2631490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500" dirty="0" smtClean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algn="ctr"/>
            <a:r>
              <a:rPr lang="th-TH" sz="1500" dirty="0" smtClean="0">
                <a:latin typeface="TH SarabunPSK" pitchFamily="34" charset="-34"/>
                <a:cs typeface="TH SarabunPSK" pitchFamily="34" charset="-34"/>
              </a:rPr>
              <a:t> “ความจริงใจต่อผู้อื่นเป็นคุณธรรมสำคัญมากสำหรับผู้ที่ต้องการความสำเร็จและความเจริญ เพราะช่วยให้สามารถขจัดปัดเป่าปัญหาได้มากมาย โดยเฉพาะอย่างยิ่งปัญหาอันเกิดจากความกินแหนงแคลงใจ และเอารัดเอาเปรียบ นอกจากนั้นยังทำให้ได้รับความเชื่อถือไว้วางใจ และความร่วมมือสนับสนุนจากทุกคนทุกฝ่ายที่ถือมั่น  ในเหตุผลและความดี ผู้มีความจริงใจจะทำการสิ่งใดก็มักสำเร็จได้โดยราบรื่น”</a:t>
            </a:r>
          </a:p>
          <a:p>
            <a:pPr algn="ctr"/>
            <a:endParaRPr lang="th-TH" sz="15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9233" y="2643174"/>
            <a:ext cx="3000396" cy="3046988"/>
          </a:xfrm>
          <a:prstGeom prst="rect">
            <a:avLst/>
          </a:prstGeom>
          <a:solidFill>
            <a:srgbClr val="FFCCFF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กินอะไรให้ความจำดี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อาหารที่จะช่วยให้ความจำดี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 ๑.พืชผักจำพวกหอมหัวใหญ่ พริก ขิง มีสารช่วยเพิ่ม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เซลส์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สมองและกระตุ้นการหลั่ง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สารอะ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ซี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โคลีน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จึงช่วยให้ความจำดีขึ้น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 ๒.ใบบัวบกมีสารที่ช่วยกระตุ้นการเรียนรู้ของสมองทำให้สมองตอบสนองต่อสิ่งเร้าได้ดี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 ๓.ปลาทะเล มีโอ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เมก้า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๓ ช่วยให้เซลล์ประสาททำงานได้อย่างปกติป้องกันการ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เกิดอัล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ไซ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เมอร์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ได้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 ๔.มะเขือเทศ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มีไล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โค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พีน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สาร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แอนตี้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ออกซิ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แดนท์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ที่ช่วยป้องกันเซลล์จากการถูกทำลายของอนุมูลอิสระซึ่งพบในอาการวิกลจริต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และอัล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ไซ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เมอร์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7466" y="2252646"/>
            <a:ext cx="1000132" cy="338554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มุมสุขสภาพ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366" y="8747448"/>
            <a:ext cx="7023917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งานประชาสัมพันธ์   สำนักงานปลัด  องค์การบริหารส่วนตำบลเสาธง  โทรศัพท์  ๐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๓๐๔๖ ต่อ ๑๓ 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www.saotong.go.th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1120" y="142845"/>
            <a:ext cx="6858048" cy="1807876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            </a:t>
            </a:r>
            <a:r>
              <a:rPr lang="th-TH" sz="31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จดหมายข่าว</a:t>
            </a: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องค์การบริหารส่วนตำบลเสาธง </a:t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“</a:t>
            </a:r>
            <a:r>
              <a:rPr lang="th-TH" sz="24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ท้องถิ่นเข้มแข็ง   ร่วมแรงพัฒนา   ประชาเรียนรู้  คู่คุณธรรม”</a:t>
            </a: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๓๗๗/๔ หมู่ที่  ๒  ต.เสาธง อ.ร่อน</a:t>
            </a:r>
            <a:r>
              <a:rPr lang="th-TH" sz="200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จ.นครศรีธรรมราช ๘๐๓๕๐   โทร.๐</a:t>
            </a:r>
            <a:r>
              <a:rPr lang="en-US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๓๐๔๖ </a:t>
            </a:r>
            <a:endParaRPr lang="th-TH" sz="200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  <a:prstDash val="lgDashDot"/>
              </a:ln>
            </a:endParaRPr>
          </a:p>
        </p:txBody>
      </p:sp>
      <p:pic>
        <p:nvPicPr>
          <p:cNvPr id="13" name="รูปภาพ 12" descr="DSC07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157" y="2028807"/>
            <a:ext cx="1866913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299219" y="3667118"/>
            <a:ext cx="3429024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นายกองค์การบริหารส่วนตำบลเสาธง ร่วมโครงการฝึกอบรมทบทวนอาสาสมัครตำรวจบ้าน (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อส.ตร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) อำเภอร่อน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เมื่อวันที่ ๑๐ กรกฎาคม ๒๕๕๖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ณ ห้องประชุมสถานีตำรวจภูธรร่อน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813968" y="1909744"/>
            <a:ext cx="3448075" cy="35719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th-TH" sz="1800" b="1" i="0" u="dbl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ฉบับที่ </a:t>
            </a:r>
            <a:r>
              <a:rPr lang="th-TH" sz="1800" b="1" u="dbl" dirty="0" smtClean="0">
                <a:latin typeface="TH SarabunPSK" pitchFamily="34" charset="-34"/>
                <a:cs typeface="TH SarabunPSK" pitchFamily="34" charset="-34"/>
              </a:rPr>
              <a:t>๗</a:t>
            </a:r>
            <a:r>
              <a:rPr kumimoji="0" lang="th-TH" sz="1800" b="1" i="0" u="dbl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/๒๕๕๖  ประจำเดือนกรกฎาคม</a:t>
            </a:r>
            <a:r>
              <a:rPr kumimoji="0" lang="th-TH" sz="1800" b="1" i="0" u="dbl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พ</a:t>
            </a:r>
            <a:r>
              <a:rPr kumimoji="0" lang="th-TH" sz="1800" b="1" i="0" u="dbl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.ศ.๒๕๕๖</a:t>
            </a:r>
            <a:endParaRPr kumimoji="0" lang="th-TH" sz="1800" b="1" i="0" u="dbl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14" name="รูปภาพ 13" descr="http://www.saotong.go.th/images/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558" y="238094"/>
            <a:ext cx="1357322" cy="128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รูปภาพ 15" descr="DSC072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5172" y="2057382"/>
            <a:ext cx="1714512" cy="1514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4904590" y="563880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พระบรมราโชวาท</a:t>
            </a:r>
            <a:endParaRPr lang="th-TH" sz="2000" dirty="0"/>
          </a:p>
        </p:txBody>
      </p:sp>
      <p:pic>
        <p:nvPicPr>
          <p:cNvPr id="18" name="รูปภาพ 17" descr="DSC072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9682" y="4786314"/>
            <a:ext cx="1785950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รูปภาพ 19" descr="DSC072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2308" y="4818461"/>
            <a:ext cx="1857388" cy="1715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รูปภาพ 20" descr="DSC072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37545" y="6572264"/>
            <a:ext cx="185738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261120" y="6524639"/>
            <a:ext cx="1571636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/>
              <a:t> 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งานพัฒนาชุมชน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ลงพื้นที่เยี่ยมบ้านผู้ด้อยโอกาสและยากจน เพื่อหาแนวทางประสานงานให้หน่วยงานที่เกี่ยวข้อง   ได้ให้ความช่วยเหลือในส่วนต่างๆ ต่อไป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151582" y="2014520"/>
            <a:ext cx="6981056" cy="3357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9682" y="142844"/>
            <a:ext cx="6947798" cy="18000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4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     </a:t>
            </a:r>
            <a:r>
              <a:rPr lang="th-TH" sz="3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จดหมายข่าว</a:t>
            </a:r>
            <a: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           </a:t>
            </a:r>
            <a:r>
              <a:rPr lang="th-TH" sz="31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องค์การบริหารส่วนตำบลเสาธง </a:t>
            </a:r>
            <a: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7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“ท้องถิ่นเข้มแข็ง   ร่วมแรงพัฒนา   ประชาเรียนรู้  คู่คุณธรรม”</a:t>
            </a:r>
            <a:r>
              <a:rPr lang="th-TH" sz="31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1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31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๓๗๗/๔ หมู่ที่  ๒  ต.เสาธง อ.ร่อน</a:t>
            </a:r>
            <a:r>
              <a:rPr lang="th-TH" sz="220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จ.นครศรีธรรมราช ๘๐๓๕๐   โทร.๐</a:t>
            </a:r>
            <a:r>
              <a:rPr lang="en-US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๓๐๔๖ </a:t>
            </a:r>
            <a:endParaRPr lang="th-TH" sz="2200" dirty="0"/>
          </a:p>
        </p:txBody>
      </p:sp>
      <p:pic>
        <p:nvPicPr>
          <p:cNvPr id="4" name="รูปภาพ 3" descr="http://www.saotong.go.th/images/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20" y="214282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9682" y="3687955"/>
            <a:ext cx="2071702" cy="1553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47466" y="2071670"/>
            <a:ext cx="2071702" cy="155377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8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2822" y="2214546"/>
            <a:ext cx="2605106" cy="1571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682" y="2087744"/>
            <a:ext cx="2071702" cy="155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47466" y="3714744"/>
            <a:ext cx="2071701" cy="1553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404260" y="3857620"/>
            <a:ext cx="2571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/>
              <a:t>    องค์การบริหารส่วนตำบลเสาธง  จัดกิจกรรมถวายเทียนพรรษา    เนื่องในวันเข้าพรรษา   จำนวน ๘  วัด ในเขต </a:t>
            </a:r>
            <a:r>
              <a:rPr lang="th-TH" sz="1400" dirty="0" err="1" smtClean="0"/>
              <a:t>อบต.</a:t>
            </a:r>
            <a:r>
              <a:rPr lang="th-TH" sz="1400" dirty="0" smtClean="0"/>
              <a:t>เสาธง  เมื่อวันที่  ๑๗  กรกฎาคม  ๕๖ เพื่อเป็นการส่งเสริม  อนุรักษ์  ขนบธรรมเนียม  ประเพณีที่เป็นศิลปะ  วัฒนธรรมอันดีของท้องถิ่น </a:t>
            </a:r>
            <a:endParaRPr lang="th-TH" sz="1400" dirty="0"/>
          </a:p>
        </p:txBody>
      </p:sp>
      <p:pic>
        <p:nvPicPr>
          <p:cNvPr id="12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885273" y="5443544"/>
            <a:ext cx="2071701" cy="1553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047466" y="5429256"/>
            <a:ext cx="2071701" cy="155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89682" y="7072328"/>
            <a:ext cx="2571766" cy="150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832889" y="7072330"/>
            <a:ext cx="2143140" cy="150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159385" y="7072330"/>
            <a:ext cx="1847862" cy="150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123006" y="8715405"/>
            <a:ext cx="6996161" cy="307777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งานประชาสัมพันธ์   สำนักปลัด  องค์การบริหารส่วนตำบลเสาธง  โทรศัพท์  ๐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๓๐๔๖ ต่อ ๑๓ 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www.saotong.go.th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495" y="5567370"/>
            <a:ext cx="257176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/>
              <a:t>   กองทุนหลักประกันสุขภาพองค์การบริหารส่วนตำบลเสาธง  จัดกิจกรรมการแข่งขันการออกกำลังกาย </a:t>
            </a:r>
            <a:r>
              <a:rPr lang="th-TH" sz="1400" dirty="0" err="1" smtClean="0"/>
              <a:t>ประเภทฮูลาฮุป</a:t>
            </a:r>
            <a:r>
              <a:rPr lang="th-TH" sz="1400" dirty="0" smtClean="0"/>
              <a:t>  โดย</a:t>
            </a:r>
            <a:r>
              <a:rPr lang="th-TH" sz="1400" dirty="0" err="1" smtClean="0"/>
              <a:t>มีวัตุถุ</a:t>
            </a:r>
            <a:r>
              <a:rPr lang="th-TH" sz="1400" dirty="0" smtClean="0"/>
              <a:t>ประสงค์เพื่อสนับสนุนให้ประชาชนหันมาให้ความสนใจออกกำลังกาย  </a:t>
            </a:r>
          </a:p>
          <a:p>
            <a:pPr algn="ctr"/>
            <a:r>
              <a:rPr lang="th-TH" sz="1400" dirty="0" smtClean="0"/>
              <a:t>ณ  สนามกีฬาโรง</a:t>
            </a:r>
            <a:r>
              <a:rPr lang="th-TH" sz="1400" dirty="0" err="1" smtClean="0"/>
              <a:t>รียนราช</a:t>
            </a:r>
            <a:r>
              <a:rPr lang="th-TH" sz="1400" dirty="0" smtClean="0"/>
              <a:t>ประชานุเคราะห์  ๗</a:t>
            </a:r>
          </a:p>
          <a:p>
            <a:pPr algn="ctr"/>
            <a:r>
              <a:rPr lang="th-TH" sz="1400" dirty="0" smtClean="0"/>
              <a:t>เมื่อวันที่  ๓๑  กรกฎาคม  ๒๕๕๖</a:t>
            </a:r>
            <a:endParaRPr lang="th-TH" sz="1400" dirty="0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642518" y="1947844"/>
            <a:ext cx="3571900" cy="35719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th-TH" sz="1800" b="1" i="0" u="dbl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ฉบับที่ </a:t>
            </a:r>
            <a:r>
              <a:rPr lang="th-TH" sz="1800" b="1" u="dbl" dirty="0" smtClean="0">
                <a:latin typeface="TH SarabunPSK" pitchFamily="34" charset="-34"/>
                <a:cs typeface="TH SarabunPSK" pitchFamily="34" charset="-34"/>
              </a:rPr>
              <a:t>๗</a:t>
            </a:r>
            <a:r>
              <a:rPr kumimoji="0" lang="th-TH" sz="1800" b="1" i="0" u="dbl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/๒๕๕๖  ประจำเดือนกรกฎาคม</a:t>
            </a:r>
            <a:r>
              <a:rPr kumimoji="0" lang="th-TH" sz="1800" b="1" i="0" u="dbl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1800" b="1" i="0" u="dbl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พ.ศ.๒๕๕๖</a:t>
            </a:r>
            <a:endParaRPr kumimoji="0" lang="th-TH" sz="1800" b="1" i="0" u="dbl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2528</TotalTime>
  <Words>788</Words>
  <Application>Microsoft Office PowerPoint</Application>
  <PresentationFormat>กำหนดเอง</PresentationFormat>
  <Paragraphs>56</Paragraphs>
  <Slides>4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5" baseType="lpstr">
      <vt:lpstr>เฉลียง</vt:lpstr>
      <vt:lpstr>      จดหมายข่าว          องค์การบริหารส่วนตำบลเสาธง             “ท้องถิ่นเข้มแข็ง    ร่วมแรงพัฒนา    ประชาเรียนรู้    คู่คุณธรรม” ๓๗๗/๔  หมู่ที่  ๒  ต.เสาธง อ.ร่อนพิบูลย์  จ.นครศรีธรรมราช  ๘๐๓๕๐  โทร.๐-๗๕๓๗-๓๐๔๖ </vt:lpstr>
      <vt:lpstr>                                       จดหมายข่าว                             องค์การบริหารส่วนตำบลเสาธง                       “ท้องถิ่นเข้มแข็ง  ร่วมแรงพัฒนา  ประชาเรียนรู้   คู่คุณธรรม”   ๓๗๗/๔ หมู่ที่  ๒  ต.เสาธง อ.ร่อนพิบูลย์  จ.นครศรีธรรมราช ๘๐๓๕๐   โทร.๐-๗๕๓๗-๓๐๔๖ </vt:lpstr>
      <vt:lpstr>                                     จดหมายข่าว                          องค์การบริหารส่วนตำบลเสาธง                    “ท้องถิ่นเข้มแข็ง   ร่วมแรงพัฒนา   ประชาเรียนรู้  คู่คุณธรรม”   ๓๗๗/๔ หมู่ที่  ๒  ต.เสาธง อ.ร่อนพิบูลย์  จ.นครศรีธรรมราช ๘๐๓๕๐   โทร.๐-๗๕๓๗-๓๐๔๖ </vt:lpstr>
      <vt:lpstr>                              จดหมายข่าว                                     องค์การบริหารส่วนตำบลเสาธง                     “ท้องถิ่นเข้มแข็ง   ร่วมแรงพัฒนา   ประชาเรียนรู้  คู่คุณธรรม”   ๓๗๗/๔ หมู่ที่  ๒  ต.เสาธง อ.ร่อนพิบูลย์  จ.นครศรีธรรมราช ๘๐๓๕๐   โทร.๐-๗๕๓๗-๓๐๔๖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ACER4750</dc:creator>
  <cp:lastModifiedBy>ACER4750</cp:lastModifiedBy>
  <cp:revision>240</cp:revision>
  <dcterms:created xsi:type="dcterms:W3CDTF">2012-12-11T02:56:13Z</dcterms:created>
  <dcterms:modified xsi:type="dcterms:W3CDTF">2013-09-03T02:45:14Z</dcterms:modified>
</cp:coreProperties>
</file>