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7237413" cy="9144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88" autoAdjust="0"/>
    <p:restoredTop sz="91935" autoAdjust="0"/>
  </p:normalViewPr>
  <p:slideViewPr>
    <p:cSldViewPr>
      <p:cViewPr>
        <p:scale>
          <a:sx n="100" d="100"/>
          <a:sy n="100" d="100"/>
        </p:scale>
        <p:origin x="-1752" y="1206"/>
      </p:cViewPr>
      <p:guideLst>
        <p:guide orient="horz" pos="2880"/>
        <p:guide pos="2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CD0-9941-4923-B696-6DFE0DFCB48C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05000" y="746125"/>
            <a:ext cx="29511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9E3C1-D64D-4502-9B8B-1A43EA40B9D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746125"/>
            <a:ext cx="2951163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9E3C1-D64D-4502-9B8B-1A43EA40B9D1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110913" y="0"/>
            <a:ext cx="5126501" cy="9144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2461088" y="4572000"/>
            <a:ext cx="9144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664853" y="711200"/>
            <a:ext cx="4040888" cy="3824224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2655017" y="4719820"/>
            <a:ext cx="4048312" cy="1468331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4647034" y="8743928"/>
            <a:ext cx="1584936" cy="302536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231537" y="8743928"/>
            <a:ext cx="2317273" cy="3048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237666" y="8741664"/>
            <a:ext cx="465663" cy="3048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66" y="3762450"/>
            <a:ext cx="4951175" cy="1816100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66" y="2540003"/>
            <a:ext cx="4951175" cy="991343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39202" y="8742413"/>
            <a:ext cx="1584936" cy="302536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3525" y="8742413"/>
            <a:ext cx="2291848" cy="3048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29879" y="8740149"/>
            <a:ext cx="465663" cy="304800"/>
          </a:xfrm>
        </p:spPr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872" y="426720"/>
            <a:ext cx="5732030" cy="1524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872" y="2133603"/>
            <a:ext cx="2786404" cy="6034617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07499" y="2133603"/>
            <a:ext cx="2786404" cy="6034617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872" y="426720"/>
            <a:ext cx="5732030" cy="1524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872" y="7823200"/>
            <a:ext cx="2786404" cy="6096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307499" y="7823200"/>
            <a:ext cx="2786404" cy="6096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61872" y="2282453"/>
            <a:ext cx="2786404" cy="5486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07499" y="2282453"/>
            <a:ext cx="2786404" cy="5486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872" y="426720"/>
            <a:ext cx="5732030" cy="1524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872" y="304800"/>
            <a:ext cx="4668131" cy="156464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61872" y="1996557"/>
            <a:ext cx="4668131" cy="803349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1872" y="2844802"/>
            <a:ext cx="5729618" cy="58290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473290" y="1339560"/>
            <a:ext cx="3418876" cy="575009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472289" y="1331758"/>
            <a:ext cx="3418876" cy="575009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434" y="1524000"/>
            <a:ext cx="2714030" cy="27432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5434" y="4378179"/>
            <a:ext cx="2714030" cy="256032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525301" y="1388003"/>
            <a:ext cx="3329210" cy="560832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86814" y="366610"/>
            <a:ext cx="1206236" cy="7802033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872" y="366192"/>
            <a:ext cx="476463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8160" y="8743928"/>
            <a:ext cx="1584936" cy="302536"/>
          </a:xfrm>
        </p:spPr>
        <p:txBody>
          <a:bodyPr/>
          <a:lstStyle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1872" y="8741664"/>
            <a:ext cx="2894965" cy="304800"/>
          </a:xfrm>
        </p:spPr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50392" y="8737600"/>
            <a:ext cx="465663" cy="304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6453360" y="0"/>
            <a:ext cx="784054" cy="9144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361872" y="426720"/>
            <a:ext cx="5729618" cy="1524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361872" y="2145888"/>
            <a:ext cx="5729618" cy="646176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3360629" y="8743928"/>
            <a:ext cx="1584936" cy="302536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E8B6D27-C4C6-4808-AD9E-2BFAAECF06A5}" type="datetimeFigureOut">
              <a:rPr lang="th-TH" smtClean="0"/>
              <a:pPr/>
              <a:t>18/01/56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61872" y="8743928"/>
            <a:ext cx="2894965" cy="3048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4947980" y="8741664"/>
            <a:ext cx="465663" cy="3048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9.jpeg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9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788" y="43544"/>
            <a:ext cx="6954751" cy="1785918"/>
          </a:xfrm>
          <a:blipFill>
            <a:blip r:embed="rId4"/>
            <a:tile tx="0" ty="0" sx="100000" sy="100000" flip="none" algn="tl"/>
          </a:blipFill>
          <a:ln>
            <a:prstDash val="lg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100" b="1" dirty="0" smtClean="0"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27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        “ท้องถิ่นเข้มแข็ง    ร่วมแรงพัฒนา     ประชาเรียนรู้     คู่คุณธรรม”</a:t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1755" y="1928795"/>
            <a:ext cx="3844902" cy="357190"/>
          </a:xfrm>
        </p:spPr>
        <p:txBody>
          <a:bodyPr>
            <a:noAutofit/>
          </a:bodyPr>
          <a:lstStyle/>
          <a:p>
            <a:r>
              <a:rPr lang="th-TH" sz="1800" b="1" u="dbl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ฉบับที่ ๑๒/๒๕๕๕  ประจำเดือนธันวาคม  พ.ศ.๒๕๕๕</a:t>
            </a:r>
            <a:endParaRPr lang="th-TH" sz="1800" b="1" u="dbl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Picture 3" descr="GEDC08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32822" y="3795710"/>
            <a:ext cx="3286148" cy="2357454"/>
          </a:xfrm>
          <a:prstGeom prst="flowChartAlternateProcess">
            <a:avLst/>
          </a:prstGeom>
          <a:ln w="19050" cap="sq" cmpd="thickThin">
            <a:solidFill>
              <a:srgbClr val="000000"/>
            </a:solidFill>
            <a:prstDash val="dashDot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76925" y="214284"/>
          <a:ext cx="1432415" cy="928695"/>
        </p:xfrm>
        <a:graphic>
          <a:graphicData uri="http://schemas.openxmlformats.org/presentationml/2006/ole">
            <p:oleObj spid="_x0000_s1025" r:id="rId6" imgW="4114286" imgH="4114286" progId="">
              <p:embed/>
            </p:oleObj>
          </a:graphicData>
        </a:graphic>
      </p:graphicFrame>
      <p:pic>
        <p:nvPicPr>
          <p:cNvPr id="7" name="Picture 6" descr="GEDC07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11035" y="6286512"/>
            <a:ext cx="3238523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GEDC080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0756" y="3714744"/>
            <a:ext cx="2039190" cy="1857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GEDC080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8244" y="1928796"/>
            <a:ext cx="3214709" cy="1714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2700">
            <a:solidFill>
              <a:schemeClr val="tx1"/>
            </a:solidFill>
            <a:prstDash val="sysDot"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5618970" y="4000496"/>
            <a:ext cx="1470111" cy="43704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         </a:t>
            </a:r>
          </a:p>
          <a:p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ทักทาย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&gt;&gt; : 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: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สวัสดีค่ะ.....พบกันฉบับนี้ ส่งท้ายปีเก่าต้อนรับปีใหม่     และเป็นเดือนที่ประชาชนเฝ้ารอชมพระบารมีของพระบาท สมเด็จพระเจ้าอยู่หัวเสด็จออก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สีห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บัญชร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พระที่นั่ง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อนันต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สมาคม  ขอให้ทุกคนได้ทำความดีเพื่อถวายแก่ในหลวงของปวงชนชาวไทยค่ะ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ด้วยความห่วงใยและปรารถนาดีต่อทุกท่าน  </a:t>
            </a:r>
          </a:p>
          <a:p>
            <a:pPr algn="ctr"/>
            <a:endParaRPr lang="th-TH" sz="8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องค์การบริหารส่วน   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  ตำบลเสาธง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438" y="5715010"/>
            <a:ext cx="2039191" cy="29289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 เมื่อวันที่    ๔   ธันวาคม  ๒๕๕๕ 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เสาธง  เป็นเจ้าภาพโครงการพบกันยามเช้า (สภากาแฟ)   โดยมีนายอำเภอร่อน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หัวหน้าส่วนราชการ และ หน่วยงานต่างๆ   ในอำเภอร่อน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เข้าร่วมกิจกรรม  ดื่มน้ำชา กาแฟ และพบปะพูดคุย   และวันเดียวกันนี้ ได้จัดกิจกรรมปล่อยพันธุ์สัตว์น้ำ   เฉลิมพระเกียรติพระบาทสมเด็จพระเจ้าอยู่หัว  เนื่องในวันพ่อแห่งชาติ ๕ ธันวาคม ๕๕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โดยมีนายอำเภอร่อน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เป็นประธานในการปล่อยพันธ์สัตว์น้ำ  บริเวณสระน้ำ องค์การบริหารส่วนตำบลเสาธง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3" name="Picture 12" descr="GEDC078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04392" y="2214546"/>
            <a:ext cx="1905013" cy="142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150758" y="8779074"/>
            <a:ext cx="6935902" cy="307777"/>
          </a:xfrm>
          <a:prstGeom prst="rect">
            <a:avLst/>
          </a:prstGeom>
          <a:blipFill>
            <a:blip r:embed="rId11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2" descr="D:\ภาพถ่าย\ภาพกิจกรรม\เดือนธันวาคม\กิจกรรมปล่อยปลา,สภากาแฟ\GEDC082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04657" y="2214546"/>
            <a:ext cx="1714512" cy="1451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variety.teenee.com/foodforbrain/img7/244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5698" y="6786578"/>
            <a:ext cx="1713694" cy="1785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872" y="142844"/>
            <a:ext cx="6757296" cy="1807876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  ร่วมแรงพัฒนา     ประชาเรียนรู้   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761186" y="214282"/>
          <a:ext cx="1433512" cy="928687"/>
        </p:xfrm>
        <a:graphic>
          <a:graphicData uri="http://schemas.openxmlformats.org/presentationml/2006/ole">
            <p:oleObj spid="_x0000_s15362" r:id="rId4" imgW="4114286" imgH="4114286" progId="">
              <p:embed/>
            </p:oleObj>
          </a:graphicData>
        </a:graphic>
      </p:graphicFrame>
      <p:pic>
        <p:nvPicPr>
          <p:cNvPr id="15363" name="Picture 3" descr="D:\ภาพกิจกรรม\กิจกรรมเดือนพฤศจิกายน\ตรวจสุขภาพ\DSC07147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32558" y="2085957"/>
            <a:ext cx="2071702" cy="1741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5" name="Picture 5" descr="D:\ภาพกิจกรรม\กิจกรรมเดือนพฤศจิกายน\ตรวจสุขภาพ\DSC07149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118904" y="2057382"/>
            <a:ext cx="2000264" cy="1705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2432834" y="2100239"/>
            <a:ext cx="2614631" cy="1569660"/>
          </a:xfrm>
          <a:prstGeom prst="rect">
            <a:avLst/>
          </a:prstGeom>
          <a:ln w="28575">
            <a:prstDash val="sysDash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จ่าสิบเอกธรรมนูญ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มูณี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เกิด นายก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  พร้อมด้วยข้าราชการ   พนักงาน  และสมาชิก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ร่วมทำบุญตักบาตร และจุดเทียนชัยถวายพระพรพระบาทสมเด็จพระเจ้าอยู่หัว    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   เนื่องในวันที่ ๕  ธันวาคม  ๒๕๕๕     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บริเวณหน้าที่ว่าการอำเภอร่อน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รูปภาพ 8" descr="DSC0725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47466" y="3857620"/>
            <a:ext cx="2000264" cy="1642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รูปภาพ 9" descr="DSC072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3990" y="3929058"/>
            <a:ext cx="2000264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รูปภาพ 10" descr="DSC0726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04260" y="3786182"/>
            <a:ext cx="2571767" cy="17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261120" y="5647644"/>
            <a:ext cx="6858048" cy="5847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   องค์การบริหารส่วนตำบลเสาธง  เชิญผู้ใช้น้ำประปา  หมู่ที่ ๒  เข้าร่วมประชุมเพื่อหาแนวทางในการแก้ไขปัญหาเกี่ยวกับการใช้น้ำประปา  ในวันที่  ๒๖  ธันวาคม  ๒๕๕๕  เวลา  ๑๓.๓๐  น. ณ ศาลาเอนกประสงค์ องค์การบริหารส่วนตำบลเสาธง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2611" y="6257937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u="sng" dirty="0" smtClean="0">
                <a:latin typeface="TH SarabunPSK" pitchFamily="34" charset="-34"/>
                <a:cs typeface="TH SarabunPSK" pitchFamily="34" charset="-34"/>
              </a:rPr>
              <a:t>พระบรมราโชวาท</a:t>
            </a:r>
            <a:endParaRPr lang="th-TH" sz="18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348" y="6568180"/>
            <a:ext cx="2357454" cy="2062103"/>
          </a:xfrm>
          <a:prstGeom prst="rect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   ความเจริญของประเทศชาติ   เป็นความเจริญส่วนรวม    ซึ่งเกิดจากผลงานหรือผลของการกระทำของคนทั้งชาติ ถือได้ว่าทุกคนแบ่งหน้าที่กันทำประโยชน์ให้แก่ชาติ  ตามความถนัดและความสามารถ และเกื้อกูลกันและกัน ไม่มีผู้ใดจะอยู่ได้และทำงานให้แก่ประเทศชาติได้โดยลำพังตนเอง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7650" y="6357950"/>
            <a:ext cx="1000132" cy="338554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มุมสุขสภาพ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47333" y="6329375"/>
            <a:ext cx="3071835" cy="2308324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8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ฉบับนี้ขอนำเคล็ดลับสุขภาพเกี่ยวกับสับปะรด 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ในสับปะรด  มีวิตามินซี   ที่จะช่วยให้ระบบภูมิคุ้มกันแข็งแรง ช่วยในการย่อยอาหาร ป้องกันความเสี่ยงจากโรคมะเร็ง   ช่วยให้เลือดลมไหลเวียนดี    เพราะมีสาร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แอนตี้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ออกซี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แดนต์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ที่จะช่วยป้องกันอันตราย จากอนุมูลอิสระ    ที่จะทำลายโครงสร้างของเซลล์และอาจทำให้เป็นโรคหัวใจและอัมพฤกษ์    อัมพาต  นอกจากนี้สาร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แอนตี้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ออกซี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แดนต์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ยังมีความสำคัญต่อระบบภูมคุ้มกันของร่างกายอีกด้วย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9682" y="8715404"/>
            <a:ext cx="6935902" cy="307777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777</TotalTime>
  <Words>471</Words>
  <Application>Microsoft Office PowerPoint</Application>
  <PresentationFormat>กำหนดเอง</PresentationFormat>
  <Paragraphs>26</Paragraphs>
  <Slides>2</Slides>
  <Notes>1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0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Opulent</vt:lpstr>
      <vt:lpstr> จดหมายข่าว      องค์การบริหารส่วนตำบลเสาธง           “ท้องถิ่นเข้มแข็ง    ร่วมแรงพัฒนา     ประชาเรียนรู้     คู่คุณธรรม” ๓๗๗/๔ หมู่ที่  ๒  ต.เสาธง อ.ร่อนพิบูลย์  จ.นครศรีธรรมราช ๘๐๓๕๐   โทร.๐-๗๕๓๗-๓๐๔๖ </vt:lpstr>
      <vt:lpstr>                                     จดหมายข่าว                          องค์การบริหารส่วนตำบลเสาธง           ท้องถิ่นเข้มแข็ง    ร่วมแรงพัฒนา     ประชาเรียนรู้     คู่คุณธรรม”   ๓๗๗/๔ หมู่ที่  ๒  ต.เสาธง อ.ร่อนพิบูลย์  จ.นครศรีธรรมราช ๘๐๓๕๐   โทร.๐-๗๕๓๗-๓๐๔๖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ACER4750</dc:creator>
  <cp:lastModifiedBy>ACER4750</cp:lastModifiedBy>
  <cp:revision>59</cp:revision>
  <dcterms:created xsi:type="dcterms:W3CDTF">2012-12-11T02:56:13Z</dcterms:created>
  <dcterms:modified xsi:type="dcterms:W3CDTF">2013-01-18T03:44:43Z</dcterms:modified>
</cp:coreProperties>
</file>